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2"/>
    <p:restoredTop sz="94601"/>
  </p:normalViewPr>
  <p:slideViewPr>
    <p:cSldViewPr snapToGrid="0" snapToObjects="1">
      <p:cViewPr>
        <p:scale>
          <a:sx n="100" d="100"/>
          <a:sy n="100" d="100"/>
        </p:scale>
        <p:origin x="47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4BD13-A8B9-5C4B-8030-DA93235F238B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A8AB8-6CCE-9541-B40B-9ADEBFA3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50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tif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8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0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5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b="12115"/>
          <a:stretch/>
        </p:blipFill>
        <p:spPr>
          <a:xfrm>
            <a:off x="0" y="0"/>
            <a:ext cx="12192000" cy="5763172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5634191"/>
            <a:ext cx="12192000" cy="1223809"/>
          </a:xfrm>
          <a:prstGeom prst="rect">
            <a:avLst/>
          </a:prstGeom>
          <a:solidFill>
            <a:srgbClr val="29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274121"/>
            <a:ext cx="2257425" cy="72013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071847"/>
            <a:ext cx="8247910" cy="477478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&lt; Session Title &gt;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2" b="8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5400675" cy="6858000"/>
          </a:xfrm>
          <a:prstGeom prst="rect">
            <a:avLst/>
          </a:prstGeom>
          <a:solidFill>
            <a:srgbClr val="2981AD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5806321"/>
            <a:ext cx="2257425" cy="720137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17250" y="568248"/>
            <a:ext cx="4714043" cy="630237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&lt; Session Title &gt;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"/>
          <a:stretch/>
        </p:blipFill>
        <p:spPr>
          <a:xfrm>
            <a:off x="0" y="-1"/>
            <a:ext cx="12192000" cy="563418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634191"/>
            <a:ext cx="12192000" cy="1223809"/>
          </a:xfrm>
          <a:prstGeom prst="rect">
            <a:avLst/>
          </a:prstGeom>
          <a:solidFill>
            <a:srgbClr val="29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274121"/>
            <a:ext cx="2257425" cy="720137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071847"/>
            <a:ext cx="8247910" cy="477478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&lt; Session Title &gt;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5400675" cy="6858000"/>
          </a:xfrm>
          <a:prstGeom prst="rect">
            <a:avLst/>
          </a:prstGeom>
          <a:solidFill>
            <a:srgbClr val="2981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17250" y="568248"/>
            <a:ext cx="4714043" cy="630237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&lt; Session Title &gt;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5806321"/>
            <a:ext cx="2257425" cy="720137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634191"/>
            <a:ext cx="12192000" cy="1223809"/>
          </a:xfrm>
          <a:prstGeom prst="rect">
            <a:avLst/>
          </a:prstGeom>
          <a:solidFill>
            <a:srgbClr val="29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274121"/>
            <a:ext cx="2257425" cy="720137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071847"/>
            <a:ext cx="8247910" cy="477478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&lt; Session Title &gt;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" b="98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5400675" cy="6858000"/>
          </a:xfrm>
          <a:prstGeom prst="rect">
            <a:avLst/>
          </a:prstGeom>
          <a:solidFill>
            <a:srgbClr val="2981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17250" y="568248"/>
            <a:ext cx="4714043" cy="630237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&lt; Session Title &gt;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834" y="523297"/>
            <a:ext cx="2257425" cy="720137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2" b="4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5634191"/>
            <a:ext cx="12192000" cy="1223809"/>
          </a:xfrm>
          <a:prstGeom prst="rect">
            <a:avLst/>
          </a:prstGeom>
          <a:solidFill>
            <a:srgbClr val="2981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5274121"/>
            <a:ext cx="2257425" cy="720137"/>
          </a:xfrm>
          <a:prstGeom prst="rect">
            <a:avLst/>
          </a:prstGeom>
        </p:spPr>
      </p:pic>
      <p:sp>
        <p:nvSpPr>
          <p:cNvPr id="9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071847"/>
            <a:ext cx="8247910" cy="477478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&lt; Session Title &gt;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- Titl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5400675" cy="6858000"/>
          </a:xfrm>
          <a:prstGeom prst="rect">
            <a:avLst/>
          </a:prstGeom>
          <a:solidFill>
            <a:srgbClr val="2981A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17250" y="568248"/>
            <a:ext cx="4714043" cy="630237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&lt; Session Title &gt;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100" y="5806321"/>
            <a:ext cx="2257425" cy="720137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813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7" name="Bildplatzhalter 1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9173489" y="1837968"/>
            <a:ext cx="2032467" cy="187469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908000" y="2314800"/>
            <a:ext cx="5400000" cy="460800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1908000" y="2786486"/>
            <a:ext cx="5400000" cy="399600"/>
          </a:xfrm>
          <a:prstGeom prst="rect">
            <a:avLst/>
          </a:prstGeom>
        </p:spPr>
        <p:txBody>
          <a:bodyPr anchor="ctr"/>
          <a:lstStyle>
            <a:lvl1pPr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Function 1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1908000" y="3198127"/>
            <a:ext cx="5400000" cy="399600"/>
          </a:xfrm>
          <a:prstGeom prst="rect">
            <a:avLst/>
          </a:prstGeom>
        </p:spPr>
        <p:txBody>
          <a:bodyPr anchor="ctr"/>
          <a:lstStyle>
            <a:lvl1pPr>
              <a:defRPr sz="2000" b="0" i="0" baseline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Function 2 (</a:t>
            </a:r>
            <a:r>
              <a:rPr lang="en-US"/>
              <a:t>if applicable)</a:t>
            </a:r>
            <a:endParaRPr lang="en-US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1908000" y="4053600"/>
            <a:ext cx="5400000" cy="399600"/>
          </a:xfrm>
          <a:prstGeom prst="rect">
            <a:avLst/>
          </a:prstGeom>
        </p:spPr>
        <p:txBody>
          <a:bodyPr anchor="ctr"/>
          <a:lstStyle>
            <a:lvl1pPr>
              <a:defRPr sz="2000" b="0" i="0" baseline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+41 XX XXX XX XX</a:t>
            </a:r>
            <a:endParaRPr lang="en-US" dirty="0"/>
          </a:p>
        </p:txBody>
      </p:sp>
      <p:sp>
        <p:nvSpPr>
          <p:cNvPr id="13" name="Text Placeholder 8" title="[MailAuthor]"/>
          <p:cNvSpPr>
            <a:spLocks noGrp="1"/>
          </p:cNvSpPr>
          <p:nvPr>
            <p:ph type="body" sz="quarter" idx="31" hasCustomPrompt="1"/>
          </p:nvPr>
        </p:nvSpPr>
        <p:spPr>
          <a:xfrm>
            <a:off x="1908000" y="4453200"/>
            <a:ext cx="5400000" cy="399600"/>
          </a:xfrm>
          <a:prstGeom prst="rect">
            <a:avLst/>
          </a:prstGeom>
        </p:spPr>
        <p:txBody>
          <a:bodyPr anchor="ctr"/>
          <a:lstStyle>
            <a:lvl1pPr>
              <a:defRPr sz="2000" b="0" i="0" baseline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Firsname.lastname[at]dbi-</a:t>
            </a:r>
            <a:r>
              <a:rPr lang="en-US" dirty="0" err="1"/>
              <a:t>services.com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-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6" name="Inhaltsplatzhalter 4"/>
          <p:cNvSpPr>
            <a:spLocks noGrp="1"/>
          </p:cNvSpPr>
          <p:nvPr>
            <p:ph sz="quarter" idx="30" hasCustomPrompt="1"/>
          </p:nvPr>
        </p:nvSpPr>
        <p:spPr>
          <a:xfrm>
            <a:off x="1079932" y="3089247"/>
            <a:ext cx="4752697" cy="2485458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Calibri Light" charset="0"/>
                <a:ea typeface="Calibri Light" charset="0"/>
                <a:cs typeface="Calibri Light" charset="0"/>
              </a:defRPr>
            </a:lvl1pPr>
            <a:lvl2pPr marL="0" indent="0">
              <a:buFont typeface="DIN Offc" pitchFamily="34" charset="0"/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0" indent="0">
              <a:buNone/>
              <a:defRPr sz="1800" b="0" i="0" u="sng">
                <a:solidFill>
                  <a:schemeClr val="bg2">
                    <a:lumMod val="50000"/>
                  </a:schemeClr>
                </a:solidFill>
              </a:defRPr>
            </a:lvl3pPr>
            <a:lvl4pPr marL="180000" indent="0">
              <a:lnSpc>
                <a:spcPts val="1800"/>
              </a:lnSpc>
              <a:defRPr sz="1600" baseline="0"/>
            </a:lvl4pPr>
            <a:lvl5pPr marL="540000" indent="-180000">
              <a:buFontTx/>
              <a:buNone/>
              <a:defRPr baseline="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en-US" noProof="0" dirty="0"/>
          </a:p>
          <a:p>
            <a:pPr lvl="1"/>
            <a:r>
              <a:rPr lang="en-US" noProof="0" dirty="0"/>
              <a:t>&lt;Title 1&gt;</a:t>
            </a:r>
          </a:p>
          <a:p>
            <a:pPr lvl="1"/>
            <a:r>
              <a:rPr lang="en-US" noProof="0" dirty="0"/>
              <a:t>&lt;Title 2&gt;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+41 XX XXX XX XX</a:t>
            </a:r>
          </a:p>
          <a:p>
            <a:pPr lvl="2"/>
            <a:r>
              <a:rPr lang="en-US" noProof="0" dirty="0" err="1"/>
              <a:t>Firstname.lastname</a:t>
            </a:r>
            <a:r>
              <a:rPr lang="en-US" noProof="0" dirty="0"/>
              <a:t>[at]dbi-</a:t>
            </a:r>
            <a:r>
              <a:rPr lang="en-US" noProof="0" dirty="0" err="1"/>
              <a:t>services.com</a:t>
            </a:r>
            <a:endParaRPr lang="en-US" noProof="0" dirty="0"/>
          </a:p>
        </p:txBody>
      </p:sp>
      <p:sp>
        <p:nvSpPr>
          <p:cNvPr id="7" name="Bildplatzhalter 15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02771" y="1314186"/>
            <a:ext cx="1501156" cy="138462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8" name="Inhaltsplatzhalter 4"/>
          <p:cNvSpPr>
            <a:spLocks noGrp="1"/>
          </p:cNvSpPr>
          <p:nvPr>
            <p:ph sz="quarter" idx="31" hasCustomPrompt="1"/>
          </p:nvPr>
        </p:nvSpPr>
        <p:spPr>
          <a:xfrm>
            <a:off x="7101220" y="3089247"/>
            <a:ext cx="4752697" cy="2485458"/>
          </a:xfrm>
          <a:prstGeom prst="rect">
            <a:avLst/>
          </a:prstGeom>
        </p:spPr>
        <p:txBody>
          <a:bodyPr/>
          <a:lstStyle>
            <a:lvl1pPr>
              <a:defRPr sz="2000" b="1" i="0">
                <a:latin typeface="Calibri Light" charset="0"/>
                <a:ea typeface="Calibri Light" charset="0"/>
                <a:cs typeface="Calibri Light" charset="0"/>
              </a:defRPr>
            </a:lvl1pPr>
            <a:lvl2pPr marL="0" indent="0">
              <a:buFont typeface="DIN Offc" pitchFamily="34" charset="0"/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0" indent="0">
              <a:buNone/>
              <a:defRPr sz="1800" b="0" i="0" u="sng">
                <a:solidFill>
                  <a:schemeClr val="bg2">
                    <a:lumMod val="50000"/>
                  </a:schemeClr>
                </a:solidFill>
              </a:defRPr>
            </a:lvl3pPr>
            <a:lvl4pPr marL="180000" indent="0">
              <a:lnSpc>
                <a:spcPts val="1800"/>
              </a:lnSpc>
              <a:defRPr sz="1600" baseline="0"/>
            </a:lvl4pPr>
            <a:lvl5pPr marL="540000" indent="-180000">
              <a:buFontTx/>
              <a:buNone/>
              <a:defRPr baseline="0"/>
            </a:lvl5pPr>
          </a:lstStyle>
          <a:p>
            <a:pPr lvl="0"/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en-US" noProof="0" dirty="0"/>
          </a:p>
          <a:p>
            <a:pPr lvl="1"/>
            <a:r>
              <a:rPr lang="en-US" noProof="0" dirty="0"/>
              <a:t>&lt;Title 1&gt;</a:t>
            </a:r>
          </a:p>
          <a:p>
            <a:pPr lvl="1"/>
            <a:r>
              <a:rPr lang="en-US" noProof="0" dirty="0"/>
              <a:t>&lt;Title 2&gt;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+41 XX XXX XX XX</a:t>
            </a:r>
          </a:p>
          <a:p>
            <a:pPr lvl="2"/>
            <a:r>
              <a:rPr lang="en-US" noProof="0" dirty="0" err="1"/>
              <a:t>Firstname.lastname</a:t>
            </a:r>
            <a:r>
              <a:rPr lang="en-US" noProof="0" dirty="0"/>
              <a:t>[at]dbi-</a:t>
            </a:r>
            <a:r>
              <a:rPr lang="en-US" noProof="0" dirty="0" err="1"/>
              <a:t>services.com</a:t>
            </a:r>
            <a:endParaRPr lang="en-US" noProof="0" dirty="0"/>
          </a:p>
        </p:txBody>
      </p:sp>
      <p:sp>
        <p:nvSpPr>
          <p:cNvPr id="9" name="Bildplatzhalter 15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6280018" y="1314186"/>
            <a:ext cx="1501156" cy="138462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03200" y="1660525"/>
            <a:ext cx="9248400" cy="4110038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accent3"/>
              </a:buClr>
              <a:buFont typeface="+mj-lt"/>
              <a:buAutoNum type="arabicPeriod"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&lt;Chapter 1&gt;</a:t>
            </a:r>
          </a:p>
          <a:p>
            <a:pPr lvl="0"/>
            <a:r>
              <a:rPr lang="en-US" dirty="0"/>
              <a:t>&lt;Chapter 2&gt;</a:t>
            </a:r>
          </a:p>
          <a:p>
            <a:pPr lvl="0"/>
            <a:r>
              <a:rPr lang="en-US" dirty="0"/>
              <a:t>&lt;Chapter 3&gt;</a:t>
            </a:r>
          </a:p>
          <a:p>
            <a:pPr lvl="0"/>
            <a:r>
              <a:rPr lang="en-US" dirty="0"/>
              <a:t>&lt;Chapter 4&gt;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53561" y="-3298"/>
            <a:ext cx="5338439" cy="6858000"/>
          </a:xfrm>
          <a:prstGeom prst="rect">
            <a:avLst/>
          </a:prstGeom>
          <a:solidFill>
            <a:schemeClr val="accent3"/>
          </a:solidFill>
        </p:spPr>
        <p:txBody>
          <a:bodyPr vert="horz" lIns="108000" tIns="46800" rIns="108000" bIns="46800" rtlCol="0" anchor="b" anchorCtr="0">
            <a:spAutoFit/>
          </a:bodyPr>
          <a:lstStyle/>
          <a:p>
            <a:pPr marL="180000" indent="-180000" algn="ctr" defTabSz="457200">
              <a:lnSpc>
                <a:spcPts val="2000"/>
              </a:lnSpc>
              <a:spcAft>
                <a:spcPts val="600"/>
              </a:spcAft>
              <a:buClr>
                <a:srgbClr val="999999"/>
              </a:buClr>
              <a:buSzPct val="100000"/>
              <a:buFont typeface="DIN Offc" pitchFamily="34" charset="0"/>
              <a:buChar char="&gt;"/>
            </a:pPr>
            <a:endParaRPr lang="en-US" err="1">
              <a:solidFill>
                <a:srgbClr val="FFFFFF"/>
              </a:solidFill>
              <a:latin typeface="DIN Offc"/>
              <a:cs typeface="DIN Offc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>
                <a:solidFill>
                  <a:srgbClr val="999999">
                    <a:lumMod val="50000"/>
                  </a:srgbClr>
                </a:solidFill>
              </a:rPr>
              <a:t>dbi services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377" y="483709"/>
            <a:ext cx="2741540" cy="874574"/>
          </a:xfrm>
          <a:prstGeom prst="rect">
            <a:avLst/>
          </a:prstGeom>
        </p:spPr>
      </p:pic>
      <p:sp>
        <p:nvSpPr>
          <p:cNvPr id="9" name="SmartArt Placeholder 8"/>
          <p:cNvSpPr>
            <a:spLocks noGrp="1"/>
          </p:cNvSpPr>
          <p:nvPr>
            <p:ph type="dgm" sz="quarter" idx="13"/>
          </p:nvPr>
        </p:nvSpPr>
        <p:spPr>
          <a:xfrm>
            <a:off x="8176210" y="1759772"/>
            <a:ext cx="3045164" cy="43457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03200" y="728838"/>
            <a:ext cx="5761608" cy="384315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&lt;Chapter name&gt;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02772" y="3232831"/>
            <a:ext cx="5762036" cy="2330450"/>
          </a:xfrm>
          <a:prstGeom prst="rect">
            <a:avLst/>
          </a:prstGeom>
        </p:spPr>
        <p:txBody>
          <a:bodyPr/>
          <a:lstStyle>
            <a:lvl1pPr marL="180000" indent="-252000"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.AppleSystemUIFont" charset="-120"/>
              <a:buChar char="&gt;"/>
              <a:defRPr sz="2000" b="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&lt;Subject 1&gt;</a:t>
            </a:r>
          </a:p>
          <a:p>
            <a:pPr lvl="0"/>
            <a:r>
              <a:rPr lang="en-US" dirty="0"/>
              <a:t>&lt;Subject 2&gt;</a:t>
            </a:r>
          </a:p>
          <a:p>
            <a:pPr lvl="0"/>
            <a:r>
              <a:rPr lang="en-US" dirty="0"/>
              <a:t>&lt;Subject 3&gt;</a:t>
            </a:r>
          </a:p>
          <a:p>
            <a:pPr lvl="0"/>
            <a:r>
              <a:rPr lang="en-US" dirty="0"/>
              <a:t>&lt;Subject 4&gt;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02771" y="558951"/>
            <a:ext cx="9247255" cy="32847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6"/>
          </p:nvPr>
        </p:nvSpPr>
        <p:spPr>
          <a:xfrm>
            <a:off x="403225" y="1354138"/>
            <a:ext cx="11452225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O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03225" y="1354138"/>
            <a:ext cx="11452225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02771" y="558951"/>
            <a:ext cx="9247255" cy="32847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37"/>
          </p:nvPr>
        </p:nvSpPr>
        <p:spPr>
          <a:xfrm>
            <a:off x="403225" y="1354138"/>
            <a:ext cx="5507038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>
          <a:xfrm>
            <a:off x="6345238" y="1354138"/>
            <a:ext cx="5508625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-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402771" y="558951"/>
            <a:ext cx="9247255" cy="32847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37"/>
          </p:nvPr>
        </p:nvSpPr>
        <p:spPr>
          <a:xfrm>
            <a:off x="403225" y="1354138"/>
            <a:ext cx="11450638" cy="2232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8"/>
          </p:nvPr>
        </p:nvSpPr>
        <p:spPr>
          <a:xfrm>
            <a:off x="403225" y="4052876"/>
            <a:ext cx="11450638" cy="2265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853561" y="-3298"/>
            <a:ext cx="5338439" cy="6858000"/>
          </a:xfrm>
          <a:prstGeom prst="rect">
            <a:avLst/>
          </a:prstGeom>
          <a:solidFill>
            <a:schemeClr val="accent3"/>
          </a:solidFill>
        </p:spPr>
        <p:txBody>
          <a:bodyPr vert="horz" lIns="108000" tIns="46800" rIns="108000" bIns="46800" rtlCol="0" anchor="b" anchorCtr="0">
            <a:spAutoFit/>
          </a:bodyPr>
          <a:lstStyle/>
          <a:p>
            <a:pPr marL="180000" indent="-180000" algn="ctr" defTabSz="457200">
              <a:lnSpc>
                <a:spcPts val="2000"/>
              </a:lnSpc>
              <a:spcAft>
                <a:spcPts val="600"/>
              </a:spcAft>
              <a:buClr>
                <a:srgbClr val="999999"/>
              </a:buClr>
              <a:buSzPct val="100000"/>
              <a:buFont typeface="DIN Offc" pitchFamily="34" charset="0"/>
              <a:buChar char="&gt;"/>
            </a:pPr>
            <a:endParaRPr lang="en-US" err="1">
              <a:solidFill>
                <a:srgbClr val="FFFFFF"/>
              </a:solidFill>
              <a:latin typeface="DIN Offc"/>
              <a:cs typeface="DIN Offc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fr-FR">
                <a:solidFill>
                  <a:srgbClr val="999999">
                    <a:lumMod val="50000"/>
                  </a:srgbClr>
                </a:solidFill>
              </a:rPr>
              <a:t>dbi services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1" y="542452"/>
            <a:ext cx="2741540" cy="87457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096864" y="2830910"/>
            <a:ext cx="2991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600" b="1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Any questions?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340002" y="3771383"/>
            <a:ext cx="2230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28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Please do ask!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7303335" y="1009291"/>
            <a:ext cx="4489173" cy="2698084"/>
            <a:chOff x="3659188" y="1492250"/>
            <a:chExt cx="7235824" cy="4603750"/>
          </a:xfrm>
        </p:grpSpPr>
        <p:grpSp>
          <p:nvGrpSpPr>
            <p:cNvPr id="21" name="Group 20"/>
            <p:cNvGrpSpPr/>
            <p:nvPr/>
          </p:nvGrpSpPr>
          <p:grpSpPr>
            <a:xfrm>
              <a:off x="3659188" y="1492250"/>
              <a:ext cx="7235824" cy="4603750"/>
              <a:chOff x="3351213" y="1306513"/>
              <a:chExt cx="7235824" cy="4603750"/>
            </a:xfr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</p:grpSpPr>
          <p:sp>
            <p:nvSpPr>
              <p:cNvPr id="62" name="Freeform 6"/>
              <p:cNvSpPr>
                <a:spLocks/>
              </p:cNvSpPr>
              <p:nvPr/>
            </p:nvSpPr>
            <p:spPr bwMode="auto">
              <a:xfrm>
                <a:off x="6977063" y="3138488"/>
                <a:ext cx="542925" cy="574675"/>
              </a:xfrm>
              <a:custGeom>
                <a:avLst/>
                <a:gdLst/>
                <a:ahLst/>
                <a:cxnLst>
                  <a:cxn ang="0">
                    <a:pos x="150" y="4"/>
                  </a:cxn>
                  <a:cxn ang="0">
                    <a:pos x="154" y="32"/>
                  </a:cxn>
                  <a:cxn ang="0">
                    <a:pos x="188" y="30"/>
                  </a:cxn>
                  <a:cxn ang="0">
                    <a:pos x="196" y="8"/>
                  </a:cxn>
                  <a:cxn ang="0">
                    <a:pos x="215" y="4"/>
                  </a:cxn>
                  <a:cxn ang="0">
                    <a:pos x="243" y="33"/>
                  </a:cxn>
                  <a:cxn ang="0">
                    <a:pos x="277" y="55"/>
                  </a:cxn>
                  <a:cxn ang="0">
                    <a:pos x="326" y="39"/>
                  </a:cxn>
                  <a:cxn ang="0">
                    <a:pos x="322" y="90"/>
                  </a:cxn>
                  <a:cxn ang="0">
                    <a:pos x="304" y="128"/>
                  </a:cxn>
                  <a:cxn ang="0">
                    <a:pos x="277" y="137"/>
                  </a:cxn>
                  <a:cxn ang="0">
                    <a:pos x="236" y="161"/>
                  </a:cxn>
                  <a:cxn ang="0">
                    <a:pos x="236" y="176"/>
                  </a:cxn>
                  <a:cxn ang="0">
                    <a:pos x="248" y="204"/>
                  </a:cxn>
                  <a:cxn ang="0">
                    <a:pos x="233" y="234"/>
                  </a:cxn>
                  <a:cxn ang="0">
                    <a:pos x="200" y="240"/>
                  </a:cxn>
                  <a:cxn ang="0">
                    <a:pos x="192" y="237"/>
                  </a:cxn>
                  <a:cxn ang="0">
                    <a:pos x="190" y="227"/>
                  </a:cxn>
                  <a:cxn ang="0">
                    <a:pos x="179" y="215"/>
                  </a:cxn>
                  <a:cxn ang="0">
                    <a:pos x="167" y="223"/>
                  </a:cxn>
                  <a:cxn ang="0">
                    <a:pos x="145" y="208"/>
                  </a:cxn>
                  <a:cxn ang="0">
                    <a:pos x="138" y="209"/>
                  </a:cxn>
                  <a:cxn ang="0">
                    <a:pos x="130" y="227"/>
                  </a:cxn>
                  <a:cxn ang="0">
                    <a:pos x="141" y="251"/>
                  </a:cxn>
                  <a:cxn ang="0">
                    <a:pos x="165" y="301"/>
                  </a:cxn>
                  <a:cxn ang="0">
                    <a:pos x="195" y="330"/>
                  </a:cxn>
                  <a:cxn ang="0">
                    <a:pos x="183" y="362"/>
                  </a:cxn>
                  <a:cxn ang="0">
                    <a:pos x="170" y="348"/>
                  </a:cxn>
                  <a:cxn ang="0">
                    <a:pos x="146" y="333"/>
                  </a:cxn>
                  <a:cxn ang="0">
                    <a:pos x="134" y="337"/>
                  </a:cxn>
                  <a:cxn ang="0">
                    <a:pos x="101" y="288"/>
                  </a:cxn>
                  <a:cxn ang="0">
                    <a:pos x="105" y="283"/>
                  </a:cxn>
                  <a:cxn ang="0">
                    <a:pos x="117" y="279"/>
                  </a:cxn>
                  <a:cxn ang="0">
                    <a:pos x="103" y="250"/>
                  </a:cxn>
                  <a:cxn ang="0">
                    <a:pos x="105" y="220"/>
                  </a:cxn>
                  <a:cxn ang="0">
                    <a:pos x="114" y="154"/>
                  </a:cxn>
                  <a:cxn ang="0">
                    <a:pos x="102" y="143"/>
                  </a:cxn>
                  <a:cxn ang="0">
                    <a:pos x="69" y="126"/>
                  </a:cxn>
                  <a:cxn ang="0">
                    <a:pos x="83" y="90"/>
                  </a:cxn>
                  <a:cxn ang="0">
                    <a:pos x="88" y="68"/>
                  </a:cxn>
                  <a:cxn ang="0">
                    <a:pos x="52" y="57"/>
                  </a:cxn>
                  <a:cxn ang="0">
                    <a:pos x="23" y="60"/>
                  </a:cxn>
                  <a:cxn ang="0">
                    <a:pos x="4" y="57"/>
                  </a:cxn>
                  <a:cxn ang="0">
                    <a:pos x="15" y="36"/>
                  </a:cxn>
                  <a:cxn ang="0">
                    <a:pos x="59" y="30"/>
                  </a:cxn>
                  <a:cxn ang="0">
                    <a:pos x="102" y="32"/>
                  </a:cxn>
                  <a:cxn ang="0">
                    <a:pos x="131" y="14"/>
                  </a:cxn>
                </a:cxnLst>
                <a:rect l="0" t="0" r="r" b="b"/>
                <a:pathLst>
                  <a:path w="342" h="362">
                    <a:moveTo>
                      <a:pt x="146" y="0"/>
                    </a:moveTo>
                    <a:lnTo>
                      <a:pt x="149" y="0"/>
                    </a:lnTo>
                    <a:lnTo>
                      <a:pt x="150" y="4"/>
                    </a:lnTo>
                    <a:lnTo>
                      <a:pt x="150" y="18"/>
                    </a:lnTo>
                    <a:lnTo>
                      <a:pt x="152" y="26"/>
                    </a:lnTo>
                    <a:lnTo>
                      <a:pt x="154" y="32"/>
                    </a:lnTo>
                    <a:lnTo>
                      <a:pt x="164" y="35"/>
                    </a:lnTo>
                    <a:lnTo>
                      <a:pt x="174" y="33"/>
                    </a:lnTo>
                    <a:lnTo>
                      <a:pt x="188" y="30"/>
                    </a:lnTo>
                    <a:lnTo>
                      <a:pt x="193" y="28"/>
                    </a:lnTo>
                    <a:lnTo>
                      <a:pt x="196" y="22"/>
                    </a:lnTo>
                    <a:lnTo>
                      <a:pt x="196" y="8"/>
                    </a:lnTo>
                    <a:lnTo>
                      <a:pt x="197" y="3"/>
                    </a:lnTo>
                    <a:lnTo>
                      <a:pt x="200" y="1"/>
                    </a:lnTo>
                    <a:lnTo>
                      <a:pt x="215" y="4"/>
                    </a:lnTo>
                    <a:lnTo>
                      <a:pt x="228" y="12"/>
                    </a:lnTo>
                    <a:lnTo>
                      <a:pt x="235" y="21"/>
                    </a:lnTo>
                    <a:lnTo>
                      <a:pt x="243" y="33"/>
                    </a:lnTo>
                    <a:lnTo>
                      <a:pt x="253" y="46"/>
                    </a:lnTo>
                    <a:lnTo>
                      <a:pt x="266" y="54"/>
                    </a:lnTo>
                    <a:lnTo>
                      <a:pt x="277" y="55"/>
                    </a:lnTo>
                    <a:lnTo>
                      <a:pt x="293" y="53"/>
                    </a:lnTo>
                    <a:lnTo>
                      <a:pt x="308" y="46"/>
                    </a:lnTo>
                    <a:lnTo>
                      <a:pt x="326" y="39"/>
                    </a:lnTo>
                    <a:lnTo>
                      <a:pt x="342" y="33"/>
                    </a:lnTo>
                    <a:lnTo>
                      <a:pt x="329" y="72"/>
                    </a:lnTo>
                    <a:lnTo>
                      <a:pt x="322" y="90"/>
                    </a:lnTo>
                    <a:lnTo>
                      <a:pt x="315" y="107"/>
                    </a:lnTo>
                    <a:lnTo>
                      <a:pt x="309" y="119"/>
                    </a:lnTo>
                    <a:lnTo>
                      <a:pt x="304" y="128"/>
                    </a:lnTo>
                    <a:lnTo>
                      <a:pt x="300" y="130"/>
                    </a:lnTo>
                    <a:lnTo>
                      <a:pt x="290" y="132"/>
                    </a:lnTo>
                    <a:lnTo>
                      <a:pt x="277" y="137"/>
                    </a:lnTo>
                    <a:lnTo>
                      <a:pt x="262" y="144"/>
                    </a:lnTo>
                    <a:lnTo>
                      <a:pt x="248" y="153"/>
                    </a:lnTo>
                    <a:lnTo>
                      <a:pt x="236" y="161"/>
                    </a:lnTo>
                    <a:lnTo>
                      <a:pt x="230" y="166"/>
                    </a:lnTo>
                    <a:lnTo>
                      <a:pt x="232" y="171"/>
                    </a:lnTo>
                    <a:lnTo>
                      <a:pt x="236" y="176"/>
                    </a:lnTo>
                    <a:lnTo>
                      <a:pt x="241" y="182"/>
                    </a:lnTo>
                    <a:lnTo>
                      <a:pt x="247" y="191"/>
                    </a:lnTo>
                    <a:lnTo>
                      <a:pt x="248" y="204"/>
                    </a:lnTo>
                    <a:lnTo>
                      <a:pt x="248" y="218"/>
                    </a:lnTo>
                    <a:lnTo>
                      <a:pt x="246" y="233"/>
                    </a:lnTo>
                    <a:lnTo>
                      <a:pt x="233" y="234"/>
                    </a:lnTo>
                    <a:lnTo>
                      <a:pt x="219" y="237"/>
                    </a:lnTo>
                    <a:lnTo>
                      <a:pt x="208" y="239"/>
                    </a:lnTo>
                    <a:lnTo>
                      <a:pt x="200" y="240"/>
                    </a:lnTo>
                    <a:lnTo>
                      <a:pt x="196" y="240"/>
                    </a:lnTo>
                    <a:lnTo>
                      <a:pt x="193" y="239"/>
                    </a:lnTo>
                    <a:lnTo>
                      <a:pt x="192" y="237"/>
                    </a:lnTo>
                    <a:lnTo>
                      <a:pt x="192" y="233"/>
                    </a:lnTo>
                    <a:lnTo>
                      <a:pt x="190" y="230"/>
                    </a:lnTo>
                    <a:lnTo>
                      <a:pt x="190" y="227"/>
                    </a:lnTo>
                    <a:lnTo>
                      <a:pt x="188" y="219"/>
                    </a:lnTo>
                    <a:lnTo>
                      <a:pt x="183" y="215"/>
                    </a:lnTo>
                    <a:lnTo>
                      <a:pt x="179" y="215"/>
                    </a:lnTo>
                    <a:lnTo>
                      <a:pt x="177" y="216"/>
                    </a:lnTo>
                    <a:lnTo>
                      <a:pt x="175" y="219"/>
                    </a:lnTo>
                    <a:lnTo>
                      <a:pt x="167" y="223"/>
                    </a:lnTo>
                    <a:lnTo>
                      <a:pt x="160" y="222"/>
                    </a:lnTo>
                    <a:lnTo>
                      <a:pt x="154" y="218"/>
                    </a:lnTo>
                    <a:lnTo>
                      <a:pt x="145" y="208"/>
                    </a:lnTo>
                    <a:lnTo>
                      <a:pt x="142" y="207"/>
                    </a:lnTo>
                    <a:lnTo>
                      <a:pt x="141" y="208"/>
                    </a:lnTo>
                    <a:lnTo>
                      <a:pt x="138" y="209"/>
                    </a:lnTo>
                    <a:lnTo>
                      <a:pt x="134" y="218"/>
                    </a:lnTo>
                    <a:lnTo>
                      <a:pt x="131" y="222"/>
                    </a:lnTo>
                    <a:lnTo>
                      <a:pt x="130" y="227"/>
                    </a:lnTo>
                    <a:lnTo>
                      <a:pt x="132" y="234"/>
                    </a:lnTo>
                    <a:lnTo>
                      <a:pt x="138" y="241"/>
                    </a:lnTo>
                    <a:lnTo>
                      <a:pt x="141" y="251"/>
                    </a:lnTo>
                    <a:lnTo>
                      <a:pt x="145" y="265"/>
                    </a:lnTo>
                    <a:lnTo>
                      <a:pt x="152" y="282"/>
                    </a:lnTo>
                    <a:lnTo>
                      <a:pt x="165" y="301"/>
                    </a:lnTo>
                    <a:lnTo>
                      <a:pt x="175" y="312"/>
                    </a:lnTo>
                    <a:lnTo>
                      <a:pt x="185" y="322"/>
                    </a:lnTo>
                    <a:lnTo>
                      <a:pt x="195" y="330"/>
                    </a:lnTo>
                    <a:lnTo>
                      <a:pt x="206" y="341"/>
                    </a:lnTo>
                    <a:lnTo>
                      <a:pt x="189" y="358"/>
                    </a:lnTo>
                    <a:lnTo>
                      <a:pt x="183" y="362"/>
                    </a:lnTo>
                    <a:lnTo>
                      <a:pt x="179" y="361"/>
                    </a:lnTo>
                    <a:lnTo>
                      <a:pt x="175" y="356"/>
                    </a:lnTo>
                    <a:lnTo>
                      <a:pt x="170" y="348"/>
                    </a:lnTo>
                    <a:lnTo>
                      <a:pt x="163" y="340"/>
                    </a:lnTo>
                    <a:lnTo>
                      <a:pt x="156" y="334"/>
                    </a:lnTo>
                    <a:lnTo>
                      <a:pt x="146" y="333"/>
                    </a:lnTo>
                    <a:lnTo>
                      <a:pt x="143" y="333"/>
                    </a:lnTo>
                    <a:lnTo>
                      <a:pt x="139" y="334"/>
                    </a:lnTo>
                    <a:lnTo>
                      <a:pt x="134" y="337"/>
                    </a:lnTo>
                    <a:lnTo>
                      <a:pt x="114" y="306"/>
                    </a:lnTo>
                    <a:lnTo>
                      <a:pt x="106" y="295"/>
                    </a:lnTo>
                    <a:lnTo>
                      <a:pt x="101" y="288"/>
                    </a:lnTo>
                    <a:lnTo>
                      <a:pt x="99" y="286"/>
                    </a:lnTo>
                    <a:lnTo>
                      <a:pt x="99" y="283"/>
                    </a:lnTo>
                    <a:lnTo>
                      <a:pt x="105" y="283"/>
                    </a:lnTo>
                    <a:lnTo>
                      <a:pt x="107" y="282"/>
                    </a:lnTo>
                    <a:lnTo>
                      <a:pt x="114" y="282"/>
                    </a:lnTo>
                    <a:lnTo>
                      <a:pt x="117" y="279"/>
                    </a:lnTo>
                    <a:lnTo>
                      <a:pt x="112" y="268"/>
                    </a:lnTo>
                    <a:lnTo>
                      <a:pt x="106" y="259"/>
                    </a:lnTo>
                    <a:lnTo>
                      <a:pt x="103" y="250"/>
                    </a:lnTo>
                    <a:lnTo>
                      <a:pt x="102" y="243"/>
                    </a:lnTo>
                    <a:lnTo>
                      <a:pt x="103" y="234"/>
                    </a:lnTo>
                    <a:lnTo>
                      <a:pt x="105" y="220"/>
                    </a:lnTo>
                    <a:lnTo>
                      <a:pt x="110" y="184"/>
                    </a:lnTo>
                    <a:lnTo>
                      <a:pt x="113" y="168"/>
                    </a:lnTo>
                    <a:lnTo>
                      <a:pt x="114" y="154"/>
                    </a:lnTo>
                    <a:lnTo>
                      <a:pt x="116" y="148"/>
                    </a:lnTo>
                    <a:lnTo>
                      <a:pt x="112" y="146"/>
                    </a:lnTo>
                    <a:lnTo>
                      <a:pt x="102" y="143"/>
                    </a:lnTo>
                    <a:lnTo>
                      <a:pt x="90" y="137"/>
                    </a:lnTo>
                    <a:lnTo>
                      <a:pt x="77" y="133"/>
                    </a:lnTo>
                    <a:lnTo>
                      <a:pt x="69" y="126"/>
                    </a:lnTo>
                    <a:lnTo>
                      <a:pt x="67" y="119"/>
                    </a:lnTo>
                    <a:lnTo>
                      <a:pt x="72" y="110"/>
                    </a:lnTo>
                    <a:lnTo>
                      <a:pt x="83" y="90"/>
                    </a:lnTo>
                    <a:lnTo>
                      <a:pt x="87" y="80"/>
                    </a:lnTo>
                    <a:lnTo>
                      <a:pt x="90" y="73"/>
                    </a:lnTo>
                    <a:lnTo>
                      <a:pt x="88" y="68"/>
                    </a:lnTo>
                    <a:lnTo>
                      <a:pt x="80" y="64"/>
                    </a:lnTo>
                    <a:lnTo>
                      <a:pt x="67" y="60"/>
                    </a:lnTo>
                    <a:lnTo>
                      <a:pt x="52" y="57"/>
                    </a:lnTo>
                    <a:lnTo>
                      <a:pt x="40" y="55"/>
                    </a:lnTo>
                    <a:lnTo>
                      <a:pt x="31" y="57"/>
                    </a:lnTo>
                    <a:lnTo>
                      <a:pt x="23" y="60"/>
                    </a:lnTo>
                    <a:lnTo>
                      <a:pt x="12" y="62"/>
                    </a:lnTo>
                    <a:lnTo>
                      <a:pt x="0" y="62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8" y="42"/>
                    </a:lnTo>
                    <a:lnTo>
                      <a:pt x="15" y="36"/>
                    </a:lnTo>
                    <a:lnTo>
                      <a:pt x="26" y="33"/>
                    </a:lnTo>
                    <a:lnTo>
                      <a:pt x="41" y="32"/>
                    </a:lnTo>
                    <a:lnTo>
                      <a:pt x="59" y="30"/>
                    </a:lnTo>
                    <a:lnTo>
                      <a:pt x="77" y="30"/>
                    </a:lnTo>
                    <a:lnTo>
                      <a:pt x="92" y="32"/>
                    </a:lnTo>
                    <a:lnTo>
                      <a:pt x="102" y="32"/>
                    </a:lnTo>
                    <a:lnTo>
                      <a:pt x="110" y="29"/>
                    </a:lnTo>
                    <a:lnTo>
                      <a:pt x="121" y="22"/>
                    </a:lnTo>
                    <a:lnTo>
                      <a:pt x="131" y="14"/>
                    </a:lnTo>
                    <a:lnTo>
                      <a:pt x="139" y="6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6680200" y="3225800"/>
                <a:ext cx="509587" cy="515938"/>
              </a:xfrm>
              <a:custGeom>
                <a:avLst/>
                <a:gdLst/>
                <a:ahLst/>
                <a:cxnLst>
                  <a:cxn ang="0">
                    <a:pos x="239" y="2"/>
                  </a:cxn>
                  <a:cxn ang="0">
                    <a:pos x="267" y="9"/>
                  </a:cxn>
                  <a:cxn ang="0">
                    <a:pos x="277" y="18"/>
                  </a:cxn>
                  <a:cxn ang="0">
                    <a:pos x="270" y="35"/>
                  </a:cxn>
                  <a:cxn ang="0">
                    <a:pos x="254" y="64"/>
                  </a:cxn>
                  <a:cxn ang="0">
                    <a:pos x="264" y="78"/>
                  </a:cxn>
                  <a:cxn ang="0">
                    <a:pos x="289" y="88"/>
                  </a:cxn>
                  <a:cxn ang="0">
                    <a:pos x="303" y="93"/>
                  </a:cxn>
                  <a:cxn ang="0">
                    <a:pos x="300" y="113"/>
                  </a:cxn>
                  <a:cxn ang="0">
                    <a:pos x="292" y="165"/>
                  </a:cxn>
                  <a:cxn ang="0">
                    <a:pos x="289" y="188"/>
                  </a:cxn>
                  <a:cxn ang="0">
                    <a:pos x="293" y="204"/>
                  </a:cxn>
                  <a:cxn ang="0">
                    <a:pos x="304" y="224"/>
                  </a:cxn>
                  <a:cxn ang="0">
                    <a:pos x="294" y="227"/>
                  </a:cxn>
                  <a:cxn ang="0">
                    <a:pos x="286" y="228"/>
                  </a:cxn>
                  <a:cxn ang="0">
                    <a:pos x="288" y="233"/>
                  </a:cxn>
                  <a:cxn ang="0">
                    <a:pos x="301" y="251"/>
                  </a:cxn>
                  <a:cxn ang="0">
                    <a:pos x="307" y="288"/>
                  </a:cxn>
                  <a:cxn ang="0">
                    <a:pos x="260" y="313"/>
                  </a:cxn>
                  <a:cxn ang="0">
                    <a:pos x="242" y="324"/>
                  </a:cxn>
                  <a:cxn ang="0">
                    <a:pos x="228" y="321"/>
                  </a:cxn>
                  <a:cxn ang="0">
                    <a:pos x="212" y="311"/>
                  </a:cxn>
                  <a:cxn ang="0">
                    <a:pos x="189" y="308"/>
                  </a:cxn>
                  <a:cxn ang="0">
                    <a:pos x="162" y="301"/>
                  </a:cxn>
                  <a:cxn ang="0">
                    <a:pos x="148" y="315"/>
                  </a:cxn>
                  <a:cxn ang="0">
                    <a:pos x="136" y="322"/>
                  </a:cxn>
                  <a:cxn ang="0">
                    <a:pos x="112" y="318"/>
                  </a:cxn>
                  <a:cxn ang="0">
                    <a:pos x="87" y="306"/>
                  </a:cxn>
                  <a:cxn ang="0">
                    <a:pos x="75" y="299"/>
                  </a:cxn>
                  <a:cxn ang="0">
                    <a:pos x="57" y="296"/>
                  </a:cxn>
                  <a:cxn ang="0">
                    <a:pos x="49" y="285"/>
                  </a:cxn>
                  <a:cxn ang="0">
                    <a:pos x="40" y="281"/>
                  </a:cxn>
                  <a:cxn ang="0">
                    <a:pos x="14" y="279"/>
                  </a:cxn>
                  <a:cxn ang="0">
                    <a:pos x="10" y="260"/>
                  </a:cxn>
                  <a:cxn ang="0">
                    <a:pos x="22" y="240"/>
                  </a:cxn>
                  <a:cxn ang="0">
                    <a:pos x="15" y="225"/>
                  </a:cxn>
                  <a:cxn ang="0">
                    <a:pos x="6" y="207"/>
                  </a:cxn>
                  <a:cxn ang="0">
                    <a:pos x="7" y="192"/>
                  </a:cxn>
                  <a:cxn ang="0">
                    <a:pos x="25" y="165"/>
                  </a:cxn>
                  <a:cxn ang="0">
                    <a:pos x="31" y="139"/>
                  </a:cxn>
                  <a:cxn ang="0">
                    <a:pos x="37" y="121"/>
                  </a:cxn>
                  <a:cxn ang="0">
                    <a:pos x="53" y="103"/>
                  </a:cxn>
                  <a:cxn ang="0">
                    <a:pos x="62" y="99"/>
                  </a:cxn>
                  <a:cxn ang="0">
                    <a:pos x="73" y="103"/>
                  </a:cxn>
                  <a:cxn ang="0">
                    <a:pos x="84" y="86"/>
                  </a:cxn>
                  <a:cxn ang="0">
                    <a:pos x="108" y="68"/>
                  </a:cxn>
                  <a:cxn ang="0">
                    <a:pos x="122" y="59"/>
                  </a:cxn>
                  <a:cxn ang="0">
                    <a:pos x="118" y="35"/>
                  </a:cxn>
                  <a:cxn ang="0">
                    <a:pos x="127" y="23"/>
                  </a:cxn>
                  <a:cxn ang="0">
                    <a:pos x="160" y="13"/>
                  </a:cxn>
                  <a:cxn ang="0">
                    <a:pos x="181" y="10"/>
                  </a:cxn>
                  <a:cxn ang="0">
                    <a:pos x="199" y="7"/>
                  </a:cxn>
                  <a:cxn ang="0">
                    <a:pos x="218" y="2"/>
                  </a:cxn>
                </a:cxnLst>
                <a:rect l="0" t="0" r="r" b="b"/>
                <a:pathLst>
                  <a:path w="321" h="325">
                    <a:moveTo>
                      <a:pt x="227" y="0"/>
                    </a:moveTo>
                    <a:lnTo>
                      <a:pt x="239" y="2"/>
                    </a:lnTo>
                    <a:lnTo>
                      <a:pt x="254" y="5"/>
                    </a:lnTo>
                    <a:lnTo>
                      <a:pt x="267" y="9"/>
                    </a:lnTo>
                    <a:lnTo>
                      <a:pt x="275" y="13"/>
                    </a:lnTo>
                    <a:lnTo>
                      <a:pt x="277" y="18"/>
                    </a:lnTo>
                    <a:lnTo>
                      <a:pt x="274" y="25"/>
                    </a:lnTo>
                    <a:lnTo>
                      <a:pt x="270" y="35"/>
                    </a:lnTo>
                    <a:lnTo>
                      <a:pt x="259" y="55"/>
                    </a:lnTo>
                    <a:lnTo>
                      <a:pt x="254" y="64"/>
                    </a:lnTo>
                    <a:lnTo>
                      <a:pt x="256" y="71"/>
                    </a:lnTo>
                    <a:lnTo>
                      <a:pt x="264" y="78"/>
                    </a:lnTo>
                    <a:lnTo>
                      <a:pt x="277" y="82"/>
                    </a:lnTo>
                    <a:lnTo>
                      <a:pt x="289" y="88"/>
                    </a:lnTo>
                    <a:lnTo>
                      <a:pt x="299" y="91"/>
                    </a:lnTo>
                    <a:lnTo>
                      <a:pt x="303" y="93"/>
                    </a:lnTo>
                    <a:lnTo>
                      <a:pt x="301" y="99"/>
                    </a:lnTo>
                    <a:lnTo>
                      <a:pt x="300" y="113"/>
                    </a:lnTo>
                    <a:lnTo>
                      <a:pt x="297" y="129"/>
                    </a:lnTo>
                    <a:lnTo>
                      <a:pt x="292" y="165"/>
                    </a:lnTo>
                    <a:lnTo>
                      <a:pt x="290" y="179"/>
                    </a:lnTo>
                    <a:lnTo>
                      <a:pt x="289" y="188"/>
                    </a:lnTo>
                    <a:lnTo>
                      <a:pt x="290" y="195"/>
                    </a:lnTo>
                    <a:lnTo>
                      <a:pt x="293" y="204"/>
                    </a:lnTo>
                    <a:lnTo>
                      <a:pt x="299" y="213"/>
                    </a:lnTo>
                    <a:lnTo>
                      <a:pt x="304" y="224"/>
                    </a:lnTo>
                    <a:lnTo>
                      <a:pt x="301" y="227"/>
                    </a:lnTo>
                    <a:lnTo>
                      <a:pt x="294" y="227"/>
                    </a:lnTo>
                    <a:lnTo>
                      <a:pt x="292" y="228"/>
                    </a:lnTo>
                    <a:lnTo>
                      <a:pt x="286" y="228"/>
                    </a:lnTo>
                    <a:lnTo>
                      <a:pt x="286" y="231"/>
                    </a:lnTo>
                    <a:lnTo>
                      <a:pt x="288" y="233"/>
                    </a:lnTo>
                    <a:lnTo>
                      <a:pt x="293" y="240"/>
                    </a:lnTo>
                    <a:lnTo>
                      <a:pt x="301" y="251"/>
                    </a:lnTo>
                    <a:lnTo>
                      <a:pt x="321" y="282"/>
                    </a:lnTo>
                    <a:lnTo>
                      <a:pt x="307" y="288"/>
                    </a:lnTo>
                    <a:lnTo>
                      <a:pt x="290" y="296"/>
                    </a:lnTo>
                    <a:lnTo>
                      <a:pt x="260" y="313"/>
                    </a:lnTo>
                    <a:lnTo>
                      <a:pt x="249" y="319"/>
                    </a:lnTo>
                    <a:lnTo>
                      <a:pt x="242" y="324"/>
                    </a:lnTo>
                    <a:lnTo>
                      <a:pt x="236" y="325"/>
                    </a:lnTo>
                    <a:lnTo>
                      <a:pt x="228" y="321"/>
                    </a:lnTo>
                    <a:lnTo>
                      <a:pt x="220" y="315"/>
                    </a:lnTo>
                    <a:lnTo>
                      <a:pt x="212" y="311"/>
                    </a:lnTo>
                    <a:lnTo>
                      <a:pt x="198" y="311"/>
                    </a:lnTo>
                    <a:lnTo>
                      <a:pt x="189" y="308"/>
                    </a:lnTo>
                    <a:lnTo>
                      <a:pt x="170" y="303"/>
                    </a:lnTo>
                    <a:lnTo>
                      <a:pt x="162" y="301"/>
                    </a:lnTo>
                    <a:lnTo>
                      <a:pt x="156" y="304"/>
                    </a:lnTo>
                    <a:lnTo>
                      <a:pt x="148" y="315"/>
                    </a:lnTo>
                    <a:lnTo>
                      <a:pt x="142" y="319"/>
                    </a:lnTo>
                    <a:lnTo>
                      <a:pt x="136" y="322"/>
                    </a:lnTo>
                    <a:lnTo>
                      <a:pt x="126" y="322"/>
                    </a:lnTo>
                    <a:lnTo>
                      <a:pt x="112" y="318"/>
                    </a:lnTo>
                    <a:lnTo>
                      <a:pt x="97" y="311"/>
                    </a:lnTo>
                    <a:lnTo>
                      <a:pt x="87" y="306"/>
                    </a:lnTo>
                    <a:lnTo>
                      <a:pt x="82" y="301"/>
                    </a:lnTo>
                    <a:lnTo>
                      <a:pt x="75" y="299"/>
                    </a:lnTo>
                    <a:lnTo>
                      <a:pt x="65" y="297"/>
                    </a:lnTo>
                    <a:lnTo>
                      <a:pt x="57" y="296"/>
                    </a:lnTo>
                    <a:lnTo>
                      <a:pt x="50" y="289"/>
                    </a:lnTo>
                    <a:lnTo>
                      <a:pt x="49" y="285"/>
                    </a:lnTo>
                    <a:lnTo>
                      <a:pt x="46" y="282"/>
                    </a:lnTo>
                    <a:lnTo>
                      <a:pt x="40" y="281"/>
                    </a:lnTo>
                    <a:lnTo>
                      <a:pt x="29" y="281"/>
                    </a:lnTo>
                    <a:lnTo>
                      <a:pt x="14" y="279"/>
                    </a:lnTo>
                    <a:lnTo>
                      <a:pt x="0" y="278"/>
                    </a:lnTo>
                    <a:lnTo>
                      <a:pt x="10" y="260"/>
                    </a:lnTo>
                    <a:lnTo>
                      <a:pt x="20" y="247"/>
                    </a:lnTo>
                    <a:lnTo>
                      <a:pt x="22" y="240"/>
                    </a:lnTo>
                    <a:lnTo>
                      <a:pt x="21" y="233"/>
                    </a:lnTo>
                    <a:lnTo>
                      <a:pt x="15" y="225"/>
                    </a:lnTo>
                    <a:lnTo>
                      <a:pt x="10" y="215"/>
                    </a:lnTo>
                    <a:lnTo>
                      <a:pt x="6" y="207"/>
                    </a:lnTo>
                    <a:lnTo>
                      <a:pt x="4" y="199"/>
                    </a:lnTo>
                    <a:lnTo>
                      <a:pt x="7" y="192"/>
                    </a:lnTo>
                    <a:lnTo>
                      <a:pt x="18" y="179"/>
                    </a:lnTo>
                    <a:lnTo>
                      <a:pt x="25" y="165"/>
                    </a:lnTo>
                    <a:lnTo>
                      <a:pt x="29" y="152"/>
                    </a:lnTo>
                    <a:lnTo>
                      <a:pt x="31" y="139"/>
                    </a:lnTo>
                    <a:lnTo>
                      <a:pt x="33" y="129"/>
                    </a:lnTo>
                    <a:lnTo>
                      <a:pt x="37" y="121"/>
                    </a:lnTo>
                    <a:lnTo>
                      <a:pt x="46" y="113"/>
                    </a:lnTo>
                    <a:lnTo>
                      <a:pt x="53" y="103"/>
                    </a:lnTo>
                    <a:lnTo>
                      <a:pt x="57" y="99"/>
                    </a:lnTo>
                    <a:lnTo>
                      <a:pt x="62" y="99"/>
                    </a:lnTo>
                    <a:lnTo>
                      <a:pt x="68" y="100"/>
                    </a:lnTo>
                    <a:lnTo>
                      <a:pt x="73" y="103"/>
                    </a:lnTo>
                    <a:lnTo>
                      <a:pt x="76" y="103"/>
                    </a:lnTo>
                    <a:lnTo>
                      <a:pt x="84" y="86"/>
                    </a:lnTo>
                    <a:lnTo>
                      <a:pt x="96" y="75"/>
                    </a:lnTo>
                    <a:lnTo>
                      <a:pt x="108" y="68"/>
                    </a:lnTo>
                    <a:lnTo>
                      <a:pt x="118" y="63"/>
                    </a:lnTo>
                    <a:lnTo>
                      <a:pt x="122" y="59"/>
                    </a:lnTo>
                    <a:lnTo>
                      <a:pt x="120" y="52"/>
                    </a:lnTo>
                    <a:lnTo>
                      <a:pt x="118" y="35"/>
                    </a:lnTo>
                    <a:lnTo>
                      <a:pt x="119" y="28"/>
                    </a:lnTo>
                    <a:lnTo>
                      <a:pt x="127" y="23"/>
                    </a:lnTo>
                    <a:lnTo>
                      <a:pt x="142" y="17"/>
                    </a:lnTo>
                    <a:lnTo>
                      <a:pt x="160" y="13"/>
                    </a:lnTo>
                    <a:lnTo>
                      <a:pt x="178" y="10"/>
                    </a:lnTo>
                    <a:lnTo>
                      <a:pt x="181" y="10"/>
                    </a:lnTo>
                    <a:lnTo>
                      <a:pt x="187" y="7"/>
                    </a:lnTo>
                    <a:lnTo>
                      <a:pt x="199" y="7"/>
                    </a:lnTo>
                    <a:lnTo>
                      <a:pt x="210" y="5"/>
                    </a:lnTo>
                    <a:lnTo>
                      <a:pt x="218" y="2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8"/>
              <p:cNvSpPr>
                <a:spLocks/>
              </p:cNvSpPr>
              <p:nvPr/>
            </p:nvSpPr>
            <p:spPr bwMode="auto">
              <a:xfrm>
                <a:off x="7253288" y="3189288"/>
                <a:ext cx="876300" cy="1081088"/>
              </a:xfrm>
              <a:custGeom>
                <a:avLst/>
                <a:gdLst/>
                <a:ahLst/>
                <a:cxnLst>
                  <a:cxn ang="0">
                    <a:pos x="204" y="10"/>
                  </a:cxn>
                  <a:cxn ang="0">
                    <a:pos x="214" y="55"/>
                  </a:cxn>
                  <a:cxn ang="0">
                    <a:pos x="246" y="65"/>
                  </a:cxn>
                  <a:cxn ang="0">
                    <a:pos x="271" y="68"/>
                  </a:cxn>
                  <a:cxn ang="0">
                    <a:pos x="297" y="75"/>
                  </a:cxn>
                  <a:cxn ang="0">
                    <a:pos x="313" y="101"/>
                  </a:cxn>
                  <a:cxn ang="0">
                    <a:pos x="352" y="78"/>
                  </a:cxn>
                  <a:cxn ang="0">
                    <a:pos x="384" y="97"/>
                  </a:cxn>
                  <a:cxn ang="0">
                    <a:pos x="414" y="76"/>
                  </a:cxn>
                  <a:cxn ang="0">
                    <a:pos x="429" y="112"/>
                  </a:cxn>
                  <a:cxn ang="0">
                    <a:pos x="446" y="144"/>
                  </a:cxn>
                  <a:cxn ang="0">
                    <a:pos x="521" y="104"/>
                  </a:cxn>
                  <a:cxn ang="0">
                    <a:pos x="552" y="147"/>
                  </a:cxn>
                  <a:cxn ang="0">
                    <a:pos x="532" y="183"/>
                  </a:cxn>
                  <a:cxn ang="0">
                    <a:pos x="487" y="204"/>
                  </a:cxn>
                  <a:cxn ang="0">
                    <a:pos x="467" y="227"/>
                  </a:cxn>
                  <a:cxn ang="0">
                    <a:pos x="483" y="245"/>
                  </a:cxn>
                  <a:cxn ang="0">
                    <a:pos x="478" y="259"/>
                  </a:cxn>
                  <a:cxn ang="0">
                    <a:pos x="428" y="288"/>
                  </a:cxn>
                  <a:cxn ang="0">
                    <a:pos x="428" y="323"/>
                  </a:cxn>
                  <a:cxn ang="0">
                    <a:pos x="413" y="367"/>
                  </a:cxn>
                  <a:cxn ang="0">
                    <a:pos x="405" y="381"/>
                  </a:cxn>
                  <a:cxn ang="0">
                    <a:pos x="385" y="379"/>
                  </a:cxn>
                  <a:cxn ang="0">
                    <a:pos x="355" y="363"/>
                  </a:cxn>
                  <a:cxn ang="0">
                    <a:pos x="351" y="398"/>
                  </a:cxn>
                  <a:cxn ang="0">
                    <a:pos x="313" y="428"/>
                  </a:cxn>
                  <a:cxn ang="0">
                    <a:pos x="272" y="448"/>
                  </a:cxn>
                  <a:cxn ang="0">
                    <a:pos x="277" y="491"/>
                  </a:cxn>
                  <a:cxn ang="0">
                    <a:pos x="251" y="520"/>
                  </a:cxn>
                  <a:cxn ang="0">
                    <a:pos x="282" y="569"/>
                  </a:cxn>
                  <a:cxn ang="0">
                    <a:pos x="273" y="602"/>
                  </a:cxn>
                  <a:cxn ang="0">
                    <a:pos x="237" y="625"/>
                  </a:cxn>
                  <a:cxn ang="0">
                    <a:pos x="226" y="614"/>
                  </a:cxn>
                  <a:cxn ang="0">
                    <a:pos x="207" y="614"/>
                  </a:cxn>
                  <a:cxn ang="0">
                    <a:pos x="174" y="599"/>
                  </a:cxn>
                  <a:cxn ang="0">
                    <a:pos x="131" y="610"/>
                  </a:cxn>
                  <a:cxn ang="0">
                    <a:pos x="117" y="653"/>
                  </a:cxn>
                  <a:cxn ang="0">
                    <a:pos x="103" y="673"/>
                  </a:cxn>
                  <a:cxn ang="0">
                    <a:pos x="80" y="681"/>
                  </a:cxn>
                  <a:cxn ang="0">
                    <a:pos x="30" y="652"/>
                  </a:cxn>
                  <a:cxn ang="0">
                    <a:pos x="8" y="598"/>
                  </a:cxn>
                  <a:cxn ang="0">
                    <a:pos x="30" y="534"/>
                  </a:cxn>
                  <a:cxn ang="0">
                    <a:pos x="8" y="489"/>
                  </a:cxn>
                  <a:cxn ang="0">
                    <a:pos x="8" y="442"/>
                  </a:cxn>
                  <a:cxn ang="0">
                    <a:pos x="45" y="446"/>
                  </a:cxn>
                  <a:cxn ang="0">
                    <a:pos x="56" y="419"/>
                  </a:cxn>
                  <a:cxn ang="0">
                    <a:pos x="37" y="349"/>
                  </a:cxn>
                  <a:cxn ang="0">
                    <a:pos x="73" y="333"/>
                  </a:cxn>
                  <a:cxn ang="0">
                    <a:pos x="95" y="308"/>
                  </a:cxn>
                  <a:cxn ang="0">
                    <a:pos x="69" y="284"/>
                  </a:cxn>
                  <a:cxn ang="0">
                    <a:pos x="77" y="262"/>
                  </a:cxn>
                  <a:cxn ang="0">
                    <a:pos x="94" y="216"/>
                  </a:cxn>
                  <a:cxn ang="0">
                    <a:pos x="81" y="200"/>
                  </a:cxn>
                  <a:cxn ang="0">
                    <a:pos x="73" y="159"/>
                  </a:cxn>
                  <a:cxn ang="0">
                    <a:pos x="56" y="134"/>
                  </a:cxn>
                  <a:cxn ang="0">
                    <a:pos x="103" y="105"/>
                  </a:cxn>
                  <a:cxn ang="0">
                    <a:pos x="135" y="87"/>
                  </a:cxn>
                  <a:cxn ang="0">
                    <a:pos x="168" y="1"/>
                  </a:cxn>
                </a:cxnLst>
                <a:rect l="0" t="0" r="r" b="b"/>
                <a:pathLst>
                  <a:path w="552" h="681">
                    <a:moveTo>
                      <a:pt x="174" y="0"/>
                    </a:moveTo>
                    <a:lnTo>
                      <a:pt x="189" y="0"/>
                    </a:lnTo>
                    <a:lnTo>
                      <a:pt x="199" y="4"/>
                    </a:lnTo>
                    <a:lnTo>
                      <a:pt x="204" y="10"/>
                    </a:lnTo>
                    <a:lnTo>
                      <a:pt x="207" y="18"/>
                    </a:lnTo>
                    <a:lnTo>
                      <a:pt x="207" y="44"/>
                    </a:lnTo>
                    <a:lnTo>
                      <a:pt x="210" y="50"/>
                    </a:lnTo>
                    <a:lnTo>
                      <a:pt x="214" y="55"/>
                    </a:lnTo>
                    <a:lnTo>
                      <a:pt x="218" y="58"/>
                    </a:lnTo>
                    <a:lnTo>
                      <a:pt x="224" y="60"/>
                    </a:lnTo>
                    <a:lnTo>
                      <a:pt x="233" y="61"/>
                    </a:lnTo>
                    <a:lnTo>
                      <a:pt x="246" y="65"/>
                    </a:lnTo>
                    <a:lnTo>
                      <a:pt x="255" y="68"/>
                    </a:lnTo>
                    <a:lnTo>
                      <a:pt x="262" y="69"/>
                    </a:lnTo>
                    <a:lnTo>
                      <a:pt x="266" y="68"/>
                    </a:lnTo>
                    <a:lnTo>
                      <a:pt x="271" y="68"/>
                    </a:lnTo>
                    <a:lnTo>
                      <a:pt x="277" y="66"/>
                    </a:lnTo>
                    <a:lnTo>
                      <a:pt x="286" y="66"/>
                    </a:lnTo>
                    <a:lnTo>
                      <a:pt x="293" y="69"/>
                    </a:lnTo>
                    <a:lnTo>
                      <a:pt x="297" y="75"/>
                    </a:lnTo>
                    <a:lnTo>
                      <a:pt x="297" y="98"/>
                    </a:lnTo>
                    <a:lnTo>
                      <a:pt x="300" y="104"/>
                    </a:lnTo>
                    <a:lnTo>
                      <a:pt x="306" y="105"/>
                    </a:lnTo>
                    <a:lnTo>
                      <a:pt x="313" y="101"/>
                    </a:lnTo>
                    <a:lnTo>
                      <a:pt x="322" y="94"/>
                    </a:lnTo>
                    <a:lnTo>
                      <a:pt x="331" y="87"/>
                    </a:lnTo>
                    <a:lnTo>
                      <a:pt x="342" y="80"/>
                    </a:lnTo>
                    <a:lnTo>
                      <a:pt x="352" y="78"/>
                    </a:lnTo>
                    <a:lnTo>
                      <a:pt x="360" y="79"/>
                    </a:lnTo>
                    <a:lnTo>
                      <a:pt x="367" y="84"/>
                    </a:lnTo>
                    <a:lnTo>
                      <a:pt x="378" y="96"/>
                    </a:lnTo>
                    <a:lnTo>
                      <a:pt x="384" y="97"/>
                    </a:lnTo>
                    <a:lnTo>
                      <a:pt x="394" y="87"/>
                    </a:lnTo>
                    <a:lnTo>
                      <a:pt x="399" y="80"/>
                    </a:lnTo>
                    <a:lnTo>
                      <a:pt x="406" y="76"/>
                    </a:lnTo>
                    <a:lnTo>
                      <a:pt x="414" y="76"/>
                    </a:lnTo>
                    <a:lnTo>
                      <a:pt x="420" y="82"/>
                    </a:lnTo>
                    <a:lnTo>
                      <a:pt x="424" y="90"/>
                    </a:lnTo>
                    <a:lnTo>
                      <a:pt x="427" y="98"/>
                    </a:lnTo>
                    <a:lnTo>
                      <a:pt x="429" y="112"/>
                    </a:lnTo>
                    <a:lnTo>
                      <a:pt x="432" y="122"/>
                    </a:lnTo>
                    <a:lnTo>
                      <a:pt x="436" y="133"/>
                    </a:lnTo>
                    <a:lnTo>
                      <a:pt x="442" y="141"/>
                    </a:lnTo>
                    <a:lnTo>
                      <a:pt x="446" y="144"/>
                    </a:lnTo>
                    <a:lnTo>
                      <a:pt x="452" y="143"/>
                    </a:lnTo>
                    <a:lnTo>
                      <a:pt x="461" y="137"/>
                    </a:lnTo>
                    <a:lnTo>
                      <a:pt x="475" y="129"/>
                    </a:lnTo>
                    <a:lnTo>
                      <a:pt x="521" y="104"/>
                    </a:lnTo>
                    <a:lnTo>
                      <a:pt x="532" y="118"/>
                    </a:lnTo>
                    <a:lnTo>
                      <a:pt x="541" y="130"/>
                    </a:lnTo>
                    <a:lnTo>
                      <a:pt x="548" y="140"/>
                    </a:lnTo>
                    <a:lnTo>
                      <a:pt x="552" y="147"/>
                    </a:lnTo>
                    <a:lnTo>
                      <a:pt x="552" y="157"/>
                    </a:lnTo>
                    <a:lnTo>
                      <a:pt x="548" y="166"/>
                    </a:lnTo>
                    <a:lnTo>
                      <a:pt x="541" y="175"/>
                    </a:lnTo>
                    <a:lnTo>
                      <a:pt x="532" y="183"/>
                    </a:lnTo>
                    <a:lnTo>
                      <a:pt x="523" y="187"/>
                    </a:lnTo>
                    <a:lnTo>
                      <a:pt x="514" y="191"/>
                    </a:lnTo>
                    <a:lnTo>
                      <a:pt x="501" y="197"/>
                    </a:lnTo>
                    <a:lnTo>
                      <a:pt x="487" y="204"/>
                    </a:lnTo>
                    <a:lnTo>
                      <a:pt x="475" y="211"/>
                    </a:lnTo>
                    <a:lnTo>
                      <a:pt x="467" y="218"/>
                    </a:lnTo>
                    <a:lnTo>
                      <a:pt x="464" y="223"/>
                    </a:lnTo>
                    <a:lnTo>
                      <a:pt x="467" y="227"/>
                    </a:lnTo>
                    <a:lnTo>
                      <a:pt x="471" y="231"/>
                    </a:lnTo>
                    <a:lnTo>
                      <a:pt x="478" y="236"/>
                    </a:lnTo>
                    <a:lnTo>
                      <a:pt x="482" y="241"/>
                    </a:lnTo>
                    <a:lnTo>
                      <a:pt x="483" y="245"/>
                    </a:lnTo>
                    <a:lnTo>
                      <a:pt x="483" y="251"/>
                    </a:lnTo>
                    <a:lnTo>
                      <a:pt x="482" y="258"/>
                    </a:lnTo>
                    <a:lnTo>
                      <a:pt x="481" y="258"/>
                    </a:lnTo>
                    <a:lnTo>
                      <a:pt x="478" y="259"/>
                    </a:lnTo>
                    <a:lnTo>
                      <a:pt x="476" y="259"/>
                    </a:lnTo>
                    <a:lnTo>
                      <a:pt x="463" y="266"/>
                    </a:lnTo>
                    <a:lnTo>
                      <a:pt x="449" y="274"/>
                    </a:lnTo>
                    <a:lnTo>
                      <a:pt x="428" y="288"/>
                    </a:lnTo>
                    <a:lnTo>
                      <a:pt x="425" y="293"/>
                    </a:lnTo>
                    <a:lnTo>
                      <a:pt x="425" y="298"/>
                    </a:lnTo>
                    <a:lnTo>
                      <a:pt x="428" y="315"/>
                    </a:lnTo>
                    <a:lnTo>
                      <a:pt x="428" y="323"/>
                    </a:lnTo>
                    <a:lnTo>
                      <a:pt x="425" y="329"/>
                    </a:lnTo>
                    <a:lnTo>
                      <a:pt x="418" y="340"/>
                    </a:lnTo>
                    <a:lnTo>
                      <a:pt x="414" y="354"/>
                    </a:lnTo>
                    <a:lnTo>
                      <a:pt x="413" y="367"/>
                    </a:lnTo>
                    <a:lnTo>
                      <a:pt x="413" y="372"/>
                    </a:lnTo>
                    <a:lnTo>
                      <a:pt x="411" y="376"/>
                    </a:lnTo>
                    <a:lnTo>
                      <a:pt x="410" y="379"/>
                    </a:lnTo>
                    <a:lnTo>
                      <a:pt x="405" y="381"/>
                    </a:lnTo>
                    <a:lnTo>
                      <a:pt x="400" y="383"/>
                    </a:lnTo>
                    <a:lnTo>
                      <a:pt x="398" y="385"/>
                    </a:lnTo>
                    <a:lnTo>
                      <a:pt x="392" y="384"/>
                    </a:lnTo>
                    <a:lnTo>
                      <a:pt x="385" y="379"/>
                    </a:lnTo>
                    <a:lnTo>
                      <a:pt x="378" y="369"/>
                    </a:lnTo>
                    <a:lnTo>
                      <a:pt x="371" y="362"/>
                    </a:lnTo>
                    <a:lnTo>
                      <a:pt x="363" y="359"/>
                    </a:lnTo>
                    <a:lnTo>
                      <a:pt x="355" y="363"/>
                    </a:lnTo>
                    <a:lnTo>
                      <a:pt x="351" y="370"/>
                    </a:lnTo>
                    <a:lnTo>
                      <a:pt x="349" y="379"/>
                    </a:lnTo>
                    <a:lnTo>
                      <a:pt x="351" y="388"/>
                    </a:lnTo>
                    <a:lnTo>
                      <a:pt x="351" y="398"/>
                    </a:lnTo>
                    <a:lnTo>
                      <a:pt x="344" y="406"/>
                    </a:lnTo>
                    <a:lnTo>
                      <a:pt x="334" y="415"/>
                    </a:lnTo>
                    <a:lnTo>
                      <a:pt x="323" y="424"/>
                    </a:lnTo>
                    <a:lnTo>
                      <a:pt x="313" y="428"/>
                    </a:lnTo>
                    <a:lnTo>
                      <a:pt x="302" y="430"/>
                    </a:lnTo>
                    <a:lnTo>
                      <a:pt x="283" y="433"/>
                    </a:lnTo>
                    <a:lnTo>
                      <a:pt x="276" y="438"/>
                    </a:lnTo>
                    <a:lnTo>
                      <a:pt x="272" y="448"/>
                    </a:lnTo>
                    <a:lnTo>
                      <a:pt x="272" y="456"/>
                    </a:lnTo>
                    <a:lnTo>
                      <a:pt x="275" y="466"/>
                    </a:lnTo>
                    <a:lnTo>
                      <a:pt x="277" y="480"/>
                    </a:lnTo>
                    <a:lnTo>
                      <a:pt x="277" y="491"/>
                    </a:lnTo>
                    <a:lnTo>
                      <a:pt x="272" y="499"/>
                    </a:lnTo>
                    <a:lnTo>
                      <a:pt x="264" y="506"/>
                    </a:lnTo>
                    <a:lnTo>
                      <a:pt x="257" y="513"/>
                    </a:lnTo>
                    <a:lnTo>
                      <a:pt x="251" y="520"/>
                    </a:lnTo>
                    <a:lnTo>
                      <a:pt x="251" y="528"/>
                    </a:lnTo>
                    <a:lnTo>
                      <a:pt x="257" y="535"/>
                    </a:lnTo>
                    <a:lnTo>
                      <a:pt x="275" y="553"/>
                    </a:lnTo>
                    <a:lnTo>
                      <a:pt x="282" y="569"/>
                    </a:lnTo>
                    <a:lnTo>
                      <a:pt x="284" y="581"/>
                    </a:lnTo>
                    <a:lnTo>
                      <a:pt x="286" y="598"/>
                    </a:lnTo>
                    <a:lnTo>
                      <a:pt x="279" y="598"/>
                    </a:lnTo>
                    <a:lnTo>
                      <a:pt x="273" y="602"/>
                    </a:lnTo>
                    <a:lnTo>
                      <a:pt x="266" y="610"/>
                    </a:lnTo>
                    <a:lnTo>
                      <a:pt x="258" y="617"/>
                    </a:lnTo>
                    <a:lnTo>
                      <a:pt x="246" y="624"/>
                    </a:lnTo>
                    <a:lnTo>
                      <a:pt x="237" y="625"/>
                    </a:lnTo>
                    <a:lnTo>
                      <a:pt x="232" y="624"/>
                    </a:lnTo>
                    <a:lnTo>
                      <a:pt x="229" y="621"/>
                    </a:lnTo>
                    <a:lnTo>
                      <a:pt x="228" y="618"/>
                    </a:lnTo>
                    <a:lnTo>
                      <a:pt x="226" y="614"/>
                    </a:lnTo>
                    <a:lnTo>
                      <a:pt x="225" y="612"/>
                    </a:lnTo>
                    <a:lnTo>
                      <a:pt x="219" y="612"/>
                    </a:lnTo>
                    <a:lnTo>
                      <a:pt x="213" y="613"/>
                    </a:lnTo>
                    <a:lnTo>
                      <a:pt x="207" y="614"/>
                    </a:lnTo>
                    <a:lnTo>
                      <a:pt x="201" y="613"/>
                    </a:lnTo>
                    <a:lnTo>
                      <a:pt x="196" y="610"/>
                    </a:lnTo>
                    <a:lnTo>
                      <a:pt x="186" y="605"/>
                    </a:lnTo>
                    <a:lnTo>
                      <a:pt x="174" y="599"/>
                    </a:lnTo>
                    <a:lnTo>
                      <a:pt x="163" y="598"/>
                    </a:lnTo>
                    <a:lnTo>
                      <a:pt x="143" y="600"/>
                    </a:lnTo>
                    <a:lnTo>
                      <a:pt x="137" y="603"/>
                    </a:lnTo>
                    <a:lnTo>
                      <a:pt x="131" y="610"/>
                    </a:lnTo>
                    <a:lnTo>
                      <a:pt x="120" y="630"/>
                    </a:lnTo>
                    <a:lnTo>
                      <a:pt x="116" y="639"/>
                    </a:lnTo>
                    <a:lnTo>
                      <a:pt x="116" y="646"/>
                    </a:lnTo>
                    <a:lnTo>
                      <a:pt x="117" y="653"/>
                    </a:lnTo>
                    <a:lnTo>
                      <a:pt x="119" y="663"/>
                    </a:lnTo>
                    <a:lnTo>
                      <a:pt x="116" y="668"/>
                    </a:lnTo>
                    <a:lnTo>
                      <a:pt x="110" y="671"/>
                    </a:lnTo>
                    <a:lnTo>
                      <a:pt x="103" y="673"/>
                    </a:lnTo>
                    <a:lnTo>
                      <a:pt x="94" y="674"/>
                    </a:lnTo>
                    <a:lnTo>
                      <a:pt x="85" y="677"/>
                    </a:lnTo>
                    <a:lnTo>
                      <a:pt x="83" y="680"/>
                    </a:lnTo>
                    <a:lnTo>
                      <a:pt x="80" y="681"/>
                    </a:lnTo>
                    <a:lnTo>
                      <a:pt x="63" y="674"/>
                    </a:lnTo>
                    <a:lnTo>
                      <a:pt x="48" y="666"/>
                    </a:lnTo>
                    <a:lnTo>
                      <a:pt x="37" y="659"/>
                    </a:lnTo>
                    <a:lnTo>
                      <a:pt x="30" y="652"/>
                    </a:lnTo>
                    <a:lnTo>
                      <a:pt x="25" y="642"/>
                    </a:lnTo>
                    <a:lnTo>
                      <a:pt x="14" y="620"/>
                    </a:lnTo>
                    <a:lnTo>
                      <a:pt x="9" y="607"/>
                    </a:lnTo>
                    <a:lnTo>
                      <a:pt x="8" y="598"/>
                    </a:lnTo>
                    <a:lnTo>
                      <a:pt x="9" y="591"/>
                    </a:lnTo>
                    <a:lnTo>
                      <a:pt x="19" y="571"/>
                    </a:lnTo>
                    <a:lnTo>
                      <a:pt x="27" y="546"/>
                    </a:lnTo>
                    <a:lnTo>
                      <a:pt x="30" y="534"/>
                    </a:lnTo>
                    <a:lnTo>
                      <a:pt x="29" y="524"/>
                    </a:lnTo>
                    <a:lnTo>
                      <a:pt x="23" y="514"/>
                    </a:lnTo>
                    <a:lnTo>
                      <a:pt x="15" y="503"/>
                    </a:lnTo>
                    <a:lnTo>
                      <a:pt x="8" y="489"/>
                    </a:lnTo>
                    <a:lnTo>
                      <a:pt x="1" y="473"/>
                    </a:lnTo>
                    <a:lnTo>
                      <a:pt x="0" y="455"/>
                    </a:lnTo>
                    <a:lnTo>
                      <a:pt x="3" y="446"/>
                    </a:lnTo>
                    <a:lnTo>
                      <a:pt x="8" y="442"/>
                    </a:lnTo>
                    <a:lnTo>
                      <a:pt x="16" y="441"/>
                    </a:lnTo>
                    <a:lnTo>
                      <a:pt x="26" y="442"/>
                    </a:lnTo>
                    <a:lnTo>
                      <a:pt x="36" y="445"/>
                    </a:lnTo>
                    <a:lnTo>
                      <a:pt x="45" y="446"/>
                    </a:lnTo>
                    <a:lnTo>
                      <a:pt x="54" y="446"/>
                    </a:lnTo>
                    <a:lnTo>
                      <a:pt x="59" y="445"/>
                    </a:lnTo>
                    <a:lnTo>
                      <a:pt x="61" y="440"/>
                    </a:lnTo>
                    <a:lnTo>
                      <a:pt x="56" y="419"/>
                    </a:lnTo>
                    <a:lnTo>
                      <a:pt x="48" y="397"/>
                    </a:lnTo>
                    <a:lnTo>
                      <a:pt x="38" y="374"/>
                    </a:lnTo>
                    <a:lnTo>
                      <a:pt x="36" y="363"/>
                    </a:lnTo>
                    <a:lnTo>
                      <a:pt x="37" y="349"/>
                    </a:lnTo>
                    <a:lnTo>
                      <a:pt x="41" y="336"/>
                    </a:lnTo>
                    <a:lnTo>
                      <a:pt x="47" y="324"/>
                    </a:lnTo>
                    <a:lnTo>
                      <a:pt x="59" y="330"/>
                    </a:lnTo>
                    <a:lnTo>
                      <a:pt x="73" y="333"/>
                    </a:lnTo>
                    <a:lnTo>
                      <a:pt x="83" y="331"/>
                    </a:lnTo>
                    <a:lnTo>
                      <a:pt x="90" y="327"/>
                    </a:lnTo>
                    <a:lnTo>
                      <a:pt x="95" y="317"/>
                    </a:lnTo>
                    <a:lnTo>
                      <a:pt x="95" y="308"/>
                    </a:lnTo>
                    <a:lnTo>
                      <a:pt x="91" y="301"/>
                    </a:lnTo>
                    <a:lnTo>
                      <a:pt x="84" y="294"/>
                    </a:lnTo>
                    <a:lnTo>
                      <a:pt x="76" y="288"/>
                    </a:lnTo>
                    <a:lnTo>
                      <a:pt x="69" y="284"/>
                    </a:lnTo>
                    <a:lnTo>
                      <a:pt x="65" y="281"/>
                    </a:lnTo>
                    <a:lnTo>
                      <a:pt x="65" y="280"/>
                    </a:lnTo>
                    <a:lnTo>
                      <a:pt x="73" y="274"/>
                    </a:lnTo>
                    <a:lnTo>
                      <a:pt x="77" y="262"/>
                    </a:lnTo>
                    <a:lnTo>
                      <a:pt x="77" y="245"/>
                    </a:lnTo>
                    <a:lnTo>
                      <a:pt x="79" y="237"/>
                    </a:lnTo>
                    <a:lnTo>
                      <a:pt x="83" y="230"/>
                    </a:lnTo>
                    <a:lnTo>
                      <a:pt x="94" y="216"/>
                    </a:lnTo>
                    <a:lnTo>
                      <a:pt x="96" y="208"/>
                    </a:lnTo>
                    <a:lnTo>
                      <a:pt x="95" y="202"/>
                    </a:lnTo>
                    <a:lnTo>
                      <a:pt x="90" y="200"/>
                    </a:lnTo>
                    <a:lnTo>
                      <a:pt x="81" y="200"/>
                    </a:lnTo>
                    <a:lnTo>
                      <a:pt x="72" y="201"/>
                    </a:lnTo>
                    <a:lnTo>
                      <a:pt x="74" y="186"/>
                    </a:lnTo>
                    <a:lnTo>
                      <a:pt x="74" y="172"/>
                    </a:lnTo>
                    <a:lnTo>
                      <a:pt x="73" y="159"/>
                    </a:lnTo>
                    <a:lnTo>
                      <a:pt x="67" y="150"/>
                    </a:lnTo>
                    <a:lnTo>
                      <a:pt x="62" y="144"/>
                    </a:lnTo>
                    <a:lnTo>
                      <a:pt x="58" y="139"/>
                    </a:lnTo>
                    <a:lnTo>
                      <a:pt x="56" y="134"/>
                    </a:lnTo>
                    <a:lnTo>
                      <a:pt x="62" y="129"/>
                    </a:lnTo>
                    <a:lnTo>
                      <a:pt x="74" y="121"/>
                    </a:lnTo>
                    <a:lnTo>
                      <a:pt x="88" y="112"/>
                    </a:lnTo>
                    <a:lnTo>
                      <a:pt x="103" y="105"/>
                    </a:lnTo>
                    <a:lnTo>
                      <a:pt x="116" y="100"/>
                    </a:lnTo>
                    <a:lnTo>
                      <a:pt x="126" y="98"/>
                    </a:lnTo>
                    <a:lnTo>
                      <a:pt x="130" y="96"/>
                    </a:lnTo>
                    <a:lnTo>
                      <a:pt x="135" y="87"/>
                    </a:lnTo>
                    <a:lnTo>
                      <a:pt x="141" y="75"/>
                    </a:lnTo>
                    <a:lnTo>
                      <a:pt x="148" y="58"/>
                    </a:lnTo>
                    <a:lnTo>
                      <a:pt x="155" y="40"/>
                    </a:lnTo>
                    <a:lnTo>
                      <a:pt x="168" y="1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9"/>
              <p:cNvSpPr>
                <a:spLocks/>
              </p:cNvSpPr>
              <p:nvPr/>
            </p:nvSpPr>
            <p:spPr bwMode="auto">
              <a:xfrm>
                <a:off x="7989888" y="2763838"/>
                <a:ext cx="608012" cy="885825"/>
              </a:xfrm>
              <a:custGeom>
                <a:avLst/>
                <a:gdLst/>
                <a:ahLst/>
                <a:cxnLst>
                  <a:cxn ang="0">
                    <a:pos x="149" y="8"/>
                  </a:cxn>
                  <a:cxn ang="0">
                    <a:pos x="175" y="39"/>
                  </a:cxn>
                  <a:cxn ang="0">
                    <a:pos x="206" y="57"/>
                  </a:cxn>
                  <a:cxn ang="0">
                    <a:pos x="249" y="54"/>
                  </a:cxn>
                  <a:cxn ang="0">
                    <a:pos x="294" y="68"/>
                  </a:cxn>
                  <a:cxn ang="0">
                    <a:pos x="311" y="146"/>
                  </a:cxn>
                  <a:cxn ang="0">
                    <a:pos x="290" y="174"/>
                  </a:cxn>
                  <a:cxn ang="0">
                    <a:pos x="269" y="196"/>
                  </a:cxn>
                  <a:cxn ang="0">
                    <a:pos x="287" y="208"/>
                  </a:cxn>
                  <a:cxn ang="0">
                    <a:pos x="309" y="200"/>
                  </a:cxn>
                  <a:cxn ang="0">
                    <a:pos x="352" y="205"/>
                  </a:cxn>
                  <a:cxn ang="0">
                    <a:pos x="369" y="248"/>
                  </a:cxn>
                  <a:cxn ang="0">
                    <a:pos x="369" y="315"/>
                  </a:cxn>
                  <a:cxn ang="0">
                    <a:pos x="373" y="336"/>
                  </a:cxn>
                  <a:cxn ang="0">
                    <a:pos x="383" y="350"/>
                  </a:cxn>
                  <a:cxn ang="0">
                    <a:pos x="373" y="380"/>
                  </a:cxn>
                  <a:cxn ang="0">
                    <a:pos x="325" y="426"/>
                  </a:cxn>
                  <a:cxn ang="0">
                    <a:pos x="308" y="427"/>
                  </a:cxn>
                  <a:cxn ang="0">
                    <a:pos x="282" y="433"/>
                  </a:cxn>
                  <a:cxn ang="0">
                    <a:pos x="265" y="454"/>
                  </a:cxn>
                  <a:cxn ang="0">
                    <a:pos x="238" y="461"/>
                  </a:cxn>
                  <a:cxn ang="0">
                    <a:pos x="213" y="438"/>
                  </a:cxn>
                  <a:cxn ang="0">
                    <a:pos x="177" y="447"/>
                  </a:cxn>
                  <a:cxn ang="0">
                    <a:pos x="162" y="505"/>
                  </a:cxn>
                  <a:cxn ang="0">
                    <a:pos x="135" y="531"/>
                  </a:cxn>
                  <a:cxn ang="0">
                    <a:pos x="79" y="551"/>
                  </a:cxn>
                  <a:cxn ang="0">
                    <a:pos x="54" y="556"/>
                  </a:cxn>
                  <a:cxn ang="0">
                    <a:pos x="39" y="527"/>
                  </a:cxn>
                  <a:cxn ang="0">
                    <a:pos x="19" y="519"/>
                  </a:cxn>
                  <a:cxn ang="0">
                    <a:pos x="14" y="504"/>
                  </a:cxn>
                  <a:cxn ang="0">
                    <a:pos x="0" y="491"/>
                  </a:cxn>
                  <a:cxn ang="0">
                    <a:pos x="23" y="472"/>
                  </a:cxn>
                  <a:cxn ang="0">
                    <a:pos x="59" y="455"/>
                  </a:cxn>
                  <a:cxn ang="0">
                    <a:pos x="84" y="434"/>
                  </a:cxn>
                  <a:cxn ang="0">
                    <a:pos x="84" y="408"/>
                  </a:cxn>
                  <a:cxn ang="0">
                    <a:pos x="57" y="372"/>
                  </a:cxn>
                  <a:cxn ang="0">
                    <a:pos x="82" y="362"/>
                  </a:cxn>
                  <a:cxn ang="0">
                    <a:pos x="88" y="332"/>
                  </a:cxn>
                  <a:cxn ang="0">
                    <a:pos x="97" y="312"/>
                  </a:cxn>
                  <a:cxn ang="0">
                    <a:pos x="77" y="294"/>
                  </a:cxn>
                  <a:cxn ang="0">
                    <a:pos x="58" y="264"/>
                  </a:cxn>
                  <a:cxn ang="0">
                    <a:pos x="41" y="240"/>
                  </a:cxn>
                  <a:cxn ang="0">
                    <a:pos x="28" y="215"/>
                  </a:cxn>
                  <a:cxn ang="0">
                    <a:pos x="46" y="192"/>
                  </a:cxn>
                  <a:cxn ang="0">
                    <a:pos x="62" y="192"/>
                  </a:cxn>
                  <a:cxn ang="0">
                    <a:pos x="90" y="149"/>
                  </a:cxn>
                  <a:cxn ang="0">
                    <a:pos x="98" y="128"/>
                  </a:cxn>
                  <a:cxn ang="0">
                    <a:pos x="90" y="106"/>
                  </a:cxn>
                  <a:cxn ang="0">
                    <a:pos x="93" y="75"/>
                  </a:cxn>
                  <a:cxn ang="0">
                    <a:pos x="98" y="46"/>
                  </a:cxn>
                  <a:cxn ang="0">
                    <a:pos x="131" y="3"/>
                  </a:cxn>
                </a:cxnLst>
                <a:rect l="0" t="0" r="r" b="b"/>
                <a:pathLst>
                  <a:path w="383" h="558">
                    <a:moveTo>
                      <a:pt x="137" y="0"/>
                    </a:moveTo>
                    <a:lnTo>
                      <a:pt x="142" y="3"/>
                    </a:lnTo>
                    <a:lnTo>
                      <a:pt x="149" y="8"/>
                    </a:lnTo>
                    <a:lnTo>
                      <a:pt x="157" y="18"/>
                    </a:lnTo>
                    <a:lnTo>
                      <a:pt x="166" y="29"/>
                    </a:lnTo>
                    <a:lnTo>
                      <a:pt x="175" y="39"/>
                    </a:lnTo>
                    <a:lnTo>
                      <a:pt x="184" y="49"/>
                    </a:lnTo>
                    <a:lnTo>
                      <a:pt x="192" y="54"/>
                    </a:lnTo>
                    <a:lnTo>
                      <a:pt x="206" y="57"/>
                    </a:lnTo>
                    <a:lnTo>
                      <a:pt x="220" y="54"/>
                    </a:lnTo>
                    <a:lnTo>
                      <a:pt x="235" y="53"/>
                    </a:lnTo>
                    <a:lnTo>
                      <a:pt x="249" y="54"/>
                    </a:lnTo>
                    <a:lnTo>
                      <a:pt x="262" y="57"/>
                    </a:lnTo>
                    <a:lnTo>
                      <a:pt x="278" y="63"/>
                    </a:lnTo>
                    <a:lnTo>
                      <a:pt x="294" y="68"/>
                    </a:lnTo>
                    <a:lnTo>
                      <a:pt x="307" y="75"/>
                    </a:lnTo>
                    <a:lnTo>
                      <a:pt x="311" y="82"/>
                    </a:lnTo>
                    <a:lnTo>
                      <a:pt x="311" y="146"/>
                    </a:lnTo>
                    <a:lnTo>
                      <a:pt x="308" y="157"/>
                    </a:lnTo>
                    <a:lnTo>
                      <a:pt x="301" y="165"/>
                    </a:lnTo>
                    <a:lnTo>
                      <a:pt x="290" y="174"/>
                    </a:lnTo>
                    <a:lnTo>
                      <a:pt x="278" y="180"/>
                    </a:lnTo>
                    <a:lnTo>
                      <a:pt x="269" y="187"/>
                    </a:lnTo>
                    <a:lnTo>
                      <a:pt x="269" y="196"/>
                    </a:lnTo>
                    <a:lnTo>
                      <a:pt x="274" y="201"/>
                    </a:lnTo>
                    <a:lnTo>
                      <a:pt x="282" y="207"/>
                    </a:lnTo>
                    <a:lnTo>
                      <a:pt x="287" y="208"/>
                    </a:lnTo>
                    <a:lnTo>
                      <a:pt x="293" y="205"/>
                    </a:lnTo>
                    <a:lnTo>
                      <a:pt x="300" y="203"/>
                    </a:lnTo>
                    <a:lnTo>
                      <a:pt x="309" y="200"/>
                    </a:lnTo>
                    <a:lnTo>
                      <a:pt x="322" y="199"/>
                    </a:lnTo>
                    <a:lnTo>
                      <a:pt x="340" y="200"/>
                    </a:lnTo>
                    <a:lnTo>
                      <a:pt x="352" y="205"/>
                    </a:lnTo>
                    <a:lnTo>
                      <a:pt x="361" y="217"/>
                    </a:lnTo>
                    <a:lnTo>
                      <a:pt x="366" y="232"/>
                    </a:lnTo>
                    <a:lnTo>
                      <a:pt x="369" y="248"/>
                    </a:lnTo>
                    <a:lnTo>
                      <a:pt x="370" y="268"/>
                    </a:lnTo>
                    <a:lnTo>
                      <a:pt x="370" y="303"/>
                    </a:lnTo>
                    <a:lnTo>
                      <a:pt x="369" y="315"/>
                    </a:lnTo>
                    <a:lnTo>
                      <a:pt x="369" y="323"/>
                    </a:lnTo>
                    <a:lnTo>
                      <a:pt x="370" y="332"/>
                    </a:lnTo>
                    <a:lnTo>
                      <a:pt x="373" y="336"/>
                    </a:lnTo>
                    <a:lnTo>
                      <a:pt x="377" y="339"/>
                    </a:lnTo>
                    <a:lnTo>
                      <a:pt x="381" y="343"/>
                    </a:lnTo>
                    <a:lnTo>
                      <a:pt x="383" y="350"/>
                    </a:lnTo>
                    <a:lnTo>
                      <a:pt x="381" y="361"/>
                    </a:lnTo>
                    <a:lnTo>
                      <a:pt x="380" y="376"/>
                    </a:lnTo>
                    <a:lnTo>
                      <a:pt x="373" y="380"/>
                    </a:lnTo>
                    <a:lnTo>
                      <a:pt x="363" y="389"/>
                    </a:lnTo>
                    <a:lnTo>
                      <a:pt x="352" y="398"/>
                    </a:lnTo>
                    <a:lnTo>
                      <a:pt x="325" y="426"/>
                    </a:lnTo>
                    <a:lnTo>
                      <a:pt x="319" y="429"/>
                    </a:lnTo>
                    <a:lnTo>
                      <a:pt x="315" y="429"/>
                    </a:lnTo>
                    <a:lnTo>
                      <a:pt x="308" y="427"/>
                    </a:lnTo>
                    <a:lnTo>
                      <a:pt x="298" y="427"/>
                    </a:lnTo>
                    <a:lnTo>
                      <a:pt x="287" y="429"/>
                    </a:lnTo>
                    <a:lnTo>
                      <a:pt x="282" y="433"/>
                    </a:lnTo>
                    <a:lnTo>
                      <a:pt x="278" y="438"/>
                    </a:lnTo>
                    <a:lnTo>
                      <a:pt x="272" y="447"/>
                    </a:lnTo>
                    <a:lnTo>
                      <a:pt x="265" y="454"/>
                    </a:lnTo>
                    <a:lnTo>
                      <a:pt x="254" y="462"/>
                    </a:lnTo>
                    <a:lnTo>
                      <a:pt x="245" y="463"/>
                    </a:lnTo>
                    <a:lnTo>
                      <a:pt x="238" y="461"/>
                    </a:lnTo>
                    <a:lnTo>
                      <a:pt x="232" y="452"/>
                    </a:lnTo>
                    <a:lnTo>
                      <a:pt x="224" y="443"/>
                    </a:lnTo>
                    <a:lnTo>
                      <a:pt x="213" y="438"/>
                    </a:lnTo>
                    <a:lnTo>
                      <a:pt x="199" y="437"/>
                    </a:lnTo>
                    <a:lnTo>
                      <a:pt x="185" y="440"/>
                    </a:lnTo>
                    <a:lnTo>
                      <a:pt x="177" y="447"/>
                    </a:lnTo>
                    <a:lnTo>
                      <a:pt x="171" y="459"/>
                    </a:lnTo>
                    <a:lnTo>
                      <a:pt x="167" y="475"/>
                    </a:lnTo>
                    <a:lnTo>
                      <a:pt x="162" y="505"/>
                    </a:lnTo>
                    <a:lnTo>
                      <a:pt x="159" y="515"/>
                    </a:lnTo>
                    <a:lnTo>
                      <a:pt x="151" y="523"/>
                    </a:lnTo>
                    <a:lnTo>
                      <a:pt x="135" y="531"/>
                    </a:lnTo>
                    <a:lnTo>
                      <a:pt x="117" y="538"/>
                    </a:lnTo>
                    <a:lnTo>
                      <a:pt x="97" y="545"/>
                    </a:lnTo>
                    <a:lnTo>
                      <a:pt x="79" y="551"/>
                    </a:lnTo>
                    <a:lnTo>
                      <a:pt x="58" y="558"/>
                    </a:lnTo>
                    <a:lnTo>
                      <a:pt x="55" y="558"/>
                    </a:lnTo>
                    <a:lnTo>
                      <a:pt x="54" y="556"/>
                    </a:lnTo>
                    <a:lnTo>
                      <a:pt x="50" y="548"/>
                    </a:lnTo>
                    <a:lnTo>
                      <a:pt x="46" y="536"/>
                    </a:lnTo>
                    <a:lnTo>
                      <a:pt x="39" y="527"/>
                    </a:lnTo>
                    <a:lnTo>
                      <a:pt x="30" y="523"/>
                    </a:lnTo>
                    <a:lnTo>
                      <a:pt x="18" y="526"/>
                    </a:lnTo>
                    <a:lnTo>
                      <a:pt x="19" y="519"/>
                    </a:lnTo>
                    <a:lnTo>
                      <a:pt x="19" y="513"/>
                    </a:lnTo>
                    <a:lnTo>
                      <a:pt x="18" y="509"/>
                    </a:lnTo>
                    <a:lnTo>
                      <a:pt x="14" y="504"/>
                    </a:lnTo>
                    <a:lnTo>
                      <a:pt x="7" y="499"/>
                    </a:lnTo>
                    <a:lnTo>
                      <a:pt x="3" y="495"/>
                    </a:lnTo>
                    <a:lnTo>
                      <a:pt x="0" y="491"/>
                    </a:lnTo>
                    <a:lnTo>
                      <a:pt x="3" y="486"/>
                    </a:lnTo>
                    <a:lnTo>
                      <a:pt x="11" y="479"/>
                    </a:lnTo>
                    <a:lnTo>
                      <a:pt x="23" y="472"/>
                    </a:lnTo>
                    <a:lnTo>
                      <a:pt x="37" y="465"/>
                    </a:lnTo>
                    <a:lnTo>
                      <a:pt x="50" y="459"/>
                    </a:lnTo>
                    <a:lnTo>
                      <a:pt x="59" y="455"/>
                    </a:lnTo>
                    <a:lnTo>
                      <a:pt x="68" y="451"/>
                    </a:lnTo>
                    <a:lnTo>
                      <a:pt x="77" y="443"/>
                    </a:lnTo>
                    <a:lnTo>
                      <a:pt x="84" y="434"/>
                    </a:lnTo>
                    <a:lnTo>
                      <a:pt x="88" y="425"/>
                    </a:lnTo>
                    <a:lnTo>
                      <a:pt x="88" y="415"/>
                    </a:lnTo>
                    <a:lnTo>
                      <a:pt x="84" y="408"/>
                    </a:lnTo>
                    <a:lnTo>
                      <a:pt x="77" y="398"/>
                    </a:lnTo>
                    <a:lnTo>
                      <a:pt x="68" y="386"/>
                    </a:lnTo>
                    <a:lnTo>
                      <a:pt x="57" y="372"/>
                    </a:lnTo>
                    <a:lnTo>
                      <a:pt x="68" y="366"/>
                    </a:lnTo>
                    <a:lnTo>
                      <a:pt x="76" y="364"/>
                    </a:lnTo>
                    <a:lnTo>
                      <a:pt x="82" y="362"/>
                    </a:lnTo>
                    <a:lnTo>
                      <a:pt x="87" y="359"/>
                    </a:lnTo>
                    <a:lnTo>
                      <a:pt x="88" y="354"/>
                    </a:lnTo>
                    <a:lnTo>
                      <a:pt x="88" y="332"/>
                    </a:lnTo>
                    <a:lnTo>
                      <a:pt x="91" y="326"/>
                    </a:lnTo>
                    <a:lnTo>
                      <a:pt x="95" y="319"/>
                    </a:lnTo>
                    <a:lnTo>
                      <a:pt x="97" y="312"/>
                    </a:lnTo>
                    <a:lnTo>
                      <a:pt x="94" y="305"/>
                    </a:lnTo>
                    <a:lnTo>
                      <a:pt x="87" y="300"/>
                    </a:lnTo>
                    <a:lnTo>
                      <a:pt x="77" y="294"/>
                    </a:lnTo>
                    <a:lnTo>
                      <a:pt x="69" y="287"/>
                    </a:lnTo>
                    <a:lnTo>
                      <a:pt x="61" y="276"/>
                    </a:lnTo>
                    <a:lnTo>
                      <a:pt x="58" y="264"/>
                    </a:lnTo>
                    <a:lnTo>
                      <a:pt x="55" y="254"/>
                    </a:lnTo>
                    <a:lnTo>
                      <a:pt x="50" y="246"/>
                    </a:lnTo>
                    <a:lnTo>
                      <a:pt x="41" y="240"/>
                    </a:lnTo>
                    <a:lnTo>
                      <a:pt x="35" y="233"/>
                    </a:lnTo>
                    <a:lnTo>
                      <a:pt x="30" y="228"/>
                    </a:lnTo>
                    <a:lnTo>
                      <a:pt x="28" y="215"/>
                    </a:lnTo>
                    <a:lnTo>
                      <a:pt x="32" y="205"/>
                    </a:lnTo>
                    <a:lnTo>
                      <a:pt x="40" y="196"/>
                    </a:lnTo>
                    <a:lnTo>
                      <a:pt x="46" y="192"/>
                    </a:lnTo>
                    <a:lnTo>
                      <a:pt x="51" y="190"/>
                    </a:lnTo>
                    <a:lnTo>
                      <a:pt x="57" y="192"/>
                    </a:lnTo>
                    <a:lnTo>
                      <a:pt x="62" y="192"/>
                    </a:lnTo>
                    <a:lnTo>
                      <a:pt x="69" y="187"/>
                    </a:lnTo>
                    <a:lnTo>
                      <a:pt x="76" y="176"/>
                    </a:lnTo>
                    <a:lnTo>
                      <a:pt x="90" y="149"/>
                    </a:lnTo>
                    <a:lnTo>
                      <a:pt x="97" y="140"/>
                    </a:lnTo>
                    <a:lnTo>
                      <a:pt x="99" y="135"/>
                    </a:lnTo>
                    <a:lnTo>
                      <a:pt x="98" y="128"/>
                    </a:lnTo>
                    <a:lnTo>
                      <a:pt x="94" y="119"/>
                    </a:lnTo>
                    <a:lnTo>
                      <a:pt x="91" y="113"/>
                    </a:lnTo>
                    <a:lnTo>
                      <a:pt x="90" y="106"/>
                    </a:lnTo>
                    <a:lnTo>
                      <a:pt x="97" y="92"/>
                    </a:lnTo>
                    <a:lnTo>
                      <a:pt x="97" y="85"/>
                    </a:lnTo>
                    <a:lnTo>
                      <a:pt x="93" y="75"/>
                    </a:lnTo>
                    <a:lnTo>
                      <a:pt x="91" y="65"/>
                    </a:lnTo>
                    <a:lnTo>
                      <a:pt x="93" y="57"/>
                    </a:lnTo>
                    <a:lnTo>
                      <a:pt x="98" y="46"/>
                    </a:lnTo>
                    <a:lnTo>
                      <a:pt x="115" y="21"/>
                    </a:lnTo>
                    <a:lnTo>
                      <a:pt x="123" y="11"/>
                    </a:lnTo>
                    <a:lnTo>
                      <a:pt x="13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0"/>
              <p:cNvSpPr>
                <a:spLocks/>
              </p:cNvSpPr>
              <p:nvPr/>
            </p:nvSpPr>
            <p:spPr bwMode="auto">
              <a:xfrm>
                <a:off x="4851400" y="2406650"/>
                <a:ext cx="2498725" cy="2320925"/>
              </a:xfrm>
              <a:custGeom>
                <a:avLst/>
                <a:gdLst/>
                <a:ahLst/>
                <a:cxnLst>
                  <a:cxn ang="0">
                    <a:pos x="623" y="59"/>
                  </a:cxn>
                  <a:cxn ang="0">
                    <a:pos x="517" y="138"/>
                  </a:cxn>
                  <a:cxn ang="0">
                    <a:pos x="510" y="214"/>
                  </a:cxn>
                  <a:cxn ang="0">
                    <a:pos x="572" y="204"/>
                  </a:cxn>
                  <a:cxn ang="0">
                    <a:pos x="605" y="233"/>
                  </a:cxn>
                  <a:cxn ang="0">
                    <a:pos x="546" y="286"/>
                  </a:cxn>
                  <a:cxn ang="0">
                    <a:pos x="503" y="306"/>
                  </a:cxn>
                  <a:cxn ang="0">
                    <a:pos x="551" y="332"/>
                  </a:cxn>
                  <a:cxn ang="0">
                    <a:pos x="586" y="339"/>
                  </a:cxn>
                  <a:cxn ang="0">
                    <a:pos x="659" y="250"/>
                  </a:cxn>
                  <a:cxn ang="0">
                    <a:pos x="797" y="257"/>
                  </a:cxn>
                  <a:cxn ang="0">
                    <a:pos x="796" y="225"/>
                  </a:cxn>
                  <a:cxn ang="0">
                    <a:pos x="735" y="139"/>
                  </a:cxn>
                  <a:cxn ang="0">
                    <a:pos x="721" y="66"/>
                  </a:cxn>
                  <a:cxn ang="0">
                    <a:pos x="830" y="82"/>
                  </a:cxn>
                  <a:cxn ang="0">
                    <a:pos x="945" y="113"/>
                  </a:cxn>
                  <a:cxn ang="0">
                    <a:pos x="996" y="253"/>
                  </a:cxn>
                  <a:cxn ang="0">
                    <a:pos x="1002" y="354"/>
                  </a:cxn>
                  <a:cxn ang="0">
                    <a:pos x="1020" y="473"/>
                  </a:cxn>
                  <a:cxn ang="0">
                    <a:pos x="1039" y="569"/>
                  </a:cxn>
                  <a:cxn ang="0">
                    <a:pos x="992" y="647"/>
                  </a:cxn>
                  <a:cxn ang="0">
                    <a:pos x="1061" y="762"/>
                  </a:cxn>
                  <a:cxn ang="0">
                    <a:pos x="1167" y="795"/>
                  </a:cxn>
                  <a:cxn ang="0">
                    <a:pos x="1264" y="834"/>
                  </a:cxn>
                  <a:cxn ang="0">
                    <a:pos x="1380" y="837"/>
                  </a:cxn>
                  <a:cxn ang="0">
                    <a:pos x="1514" y="817"/>
                  </a:cxn>
                  <a:cxn ang="0">
                    <a:pos x="1549" y="856"/>
                  </a:cxn>
                  <a:cxn ang="0">
                    <a:pos x="1516" y="939"/>
                  </a:cxn>
                  <a:cxn ang="0">
                    <a:pos x="1480" y="1059"/>
                  </a:cxn>
                  <a:cxn ang="0">
                    <a:pos x="1347" y="1174"/>
                  </a:cxn>
                  <a:cxn ang="0">
                    <a:pos x="1282" y="1171"/>
                  </a:cxn>
                  <a:cxn ang="0">
                    <a:pos x="1131" y="1125"/>
                  </a:cxn>
                  <a:cxn ang="0">
                    <a:pos x="1047" y="1213"/>
                  </a:cxn>
                  <a:cxn ang="0">
                    <a:pos x="877" y="1304"/>
                  </a:cxn>
                  <a:cxn ang="0">
                    <a:pos x="732" y="1297"/>
                  </a:cxn>
                  <a:cxn ang="0">
                    <a:pos x="669" y="1372"/>
                  </a:cxn>
                  <a:cxn ang="0">
                    <a:pos x="583" y="1386"/>
                  </a:cxn>
                  <a:cxn ang="0">
                    <a:pos x="443" y="1440"/>
                  </a:cxn>
                  <a:cxn ang="0">
                    <a:pos x="379" y="1412"/>
                  </a:cxn>
                  <a:cxn ang="0">
                    <a:pos x="319" y="1394"/>
                  </a:cxn>
                  <a:cxn ang="0">
                    <a:pos x="325" y="1297"/>
                  </a:cxn>
                  <a:cxn ang="0">
                    <a:pos x="347" y="1139"/>
                  </a:cxn>
                  <a:cxn ang="0">
                    <a:pos x="430" y="1068"/>
                  </a:cxn>
                  <a:cxn ang="0">
                    <a:pos x="439" y="984"/>
                  </a:cxn>
                  <a:cxn ang="0">
                    <a:pos x="499" y="964"/>
                  </a:cxn>
                  <a:cxn ang="0">
                    <a:pos x="421" y="862"/>
                  </a:cxn>
                  <a:cxn ang="0">
                    <a:pos x="428" y="779"/>
                  </a:cxn>
                  <a:cxn ang="0">
                    <a:pos x="455" y="697"/>
                  </a:cxn>
                  <a:cxn ang="0">
                    <a:pos x="471" y="641"/>
                  </a:cxn>
                  <a:cxn ang="0">
                    <a:pos x="319" y="604"/>
                  </a:cxn>
                  <a:cxn ang="0">
                    <a:pos x="354" y="500"/>
                  </a:cxn>
                  <a:cxn ang="0">
                    <a:pos x="167" y="504"/>
                  </a:cxn>
                  <a:cxn ang="0">
                    <a:pos x="180" y="411"/>
                  </a:cxn>
                  <a:cxn ang="0">
                    <a:pos x="162" y="310"/>
                  </a:cxn>
                  <a:cxn ang="0">
                    <a:pos x="26" y="336"/>
                  </a:cxn>
                  <a:cxn ang="0">
                    <a:pos x="30" y="254"/>
                  </a:cxn>
                  <a:cxn ang="0">
                    <a:pos x="128" y="192"/>
                  </a:cxn>
                  <a:cxn ang="0">
                    <a:pos x="186" y="116"/>
                  </a:cxn>
                  <a:cxn ang="0">
                    <a:pos x="293" y="67"/>
                  </a:cxn>
                  <a:cxn ang="0">
                    <a:pos x="413" y="57"/>
                  </a:cxn>
                  <a:cxn ang="0">
                    <a:pos x="500" y="16"/>
                  </a:cxn>
                  <a:cxn ang="0">
                    <a:pos x="629" y="37"/>
                  </a:cxn>
                </a:cxnLst>
                <a:rect l="0" t="0" r="r" b="b"/>
                <a:pathLst>
                  <a:path w="1574" h="1462">
                    <a:moveTo>
                      <a:pt x="658" y="0"/>
                    </a:moveTo>
                    <a:lnTo>
                      <a:pt x="660" y="3"/>
                    </a:lnTo>
                    <a:lnTo>
                      <a:pt x="663" y="7"/>
                    </a:lnTo>
                    <a:lnTo>
                      <a:pt x="666" y="10"/>
                    </a:lnTo>
                    <a:lnTo>
                      <a:pt x="669" y="16"/>
                    </a:lnTo>
                    <a:lnTo>
                      <a:pt x="669" y="20"/>
                    </a:lnTo>
                    <a:lnTo>
                      <a:pt x="667" y="30"/>
                    </a:lnTo>
                    <a:lnTo>
                      <a:pt x="662" y="38"/>
                    </a:lnTo>
                    <a:lnTo>
                      <a:pt x="656" y="48"/>
                    </a:lnTo>
                    <a:lnTo>
                      <a:pt x="647" y="53"/>
                    </a:lnTo>
                    <a:lnTo>
                      <a:pt x="635" y="56"/>
                    </a:lnTo>
                    <a:lnTo>
                      <a:pt x="623" y="59"/>
                    </a:lnTo>
                    <a:lnTo>
                      <a:pt x="612" y="66"/>
                    </a:lnTo>
                    <a:lnTo>
                      <a:pt x="601" y="75"/>
                    </a:lnTo>
                    <a:lnTo>
                      <a:pt x="593" y="85"/>
                    </a:lnTo>
                    <a:lnTo>
                      <a:pt x="587" y="92"/>
                    </a:lnTo>
                    <a:lnTo>
                      <a:pt x="580" y="96"/>
                    </a:lnTo>
                    <a:lnTo>
                      <a:pt x="572" y="100"/>
                    </a:lnTo>
                    <a:lnTo>
                      <a:pt x="561" y="103"/>
                    </a:lnTo>
                    <a:lnTo>
                      <a:pt x="553" y="106"/>
                    </a:lnTo>
                    <a:lnTo>
                      <a:pt x="546" y="111"/>
                    </a:lnTo>
                    <a:lnTo>
                      <a:pt x="539" y="120"/>
                    </a:lnTo>
                    <a:lnTo>
                      <a:pt x="524" y="135"/>
                    </a:lnTo>
                    <a:lnTo>
                      <a:pt x="517" y="138"/>
                    </a:lnTo>
                    <a:lnTo>
                      <a:pt x="511" y="141"/>
                    </a:lnTo>
                    <a:lnTo>
                      <a:pt x="501" y="145"/>
                    </a:lnTo>
                    <a:lnTo>
                      <a:pt x="490" y="150"/>
                    </a:lnTo>
                    <a:lnTo>
                      <a:pt x="479" y="157"/>
                    </a:lnTo>
                    <a:lnTo>
                      <a:pt x="467" y="166"/>
                    </a:lnTo>
                    <a:lnTo>
                      <a:pt x="467" y="181"/>
                    </a:lnTo>
                    <a:lnTo>
                      <a:pt x="471" y="190"/>
                    </a:lnTo>
                    <a:lnTo>
                      <a:pt x="475" y="199"/>
                    </a:lnTo>
                    <a:lnTo>
                      <a:pt x="482" y="203"/>
                    </a:lnTo>
                    <a:lnTo>
                      <a:pt x="503" y="203"/>
                    </a:lnTo>
                    <a:lnTo>
                      <a:pt x="507" y="207"/>
                    </a:lnTo>
                    <a:lnTo>
                      <a:pt x="510" y="214"/>
                    </a:lnTo>
                    <a:lnTo>
                      <a:pt x="510" y="224"/>
                    </a:lnTo>
                    <a:lnTo>
                      <a:pt x="508" y="232"/>
                    </a:lnTo>
                    <a:lnTo>
                      <a:pt x="508" y="239"/>
                    </a:lnTo>
                    <a:lnTo>
                      <a:pt x="510" y="243"/>
                    </a:lnTo>
                    <a:lnTo>
                      <a:pt x="515" y="245"/>
                    </a:lnTo>
                    <a:lnTo>
                      <a:pt x="525" y="242"/>
                    </a:lnTo>
                    <a:lnTo>
                      <a:pt x="535" y="235"/>
                    </a:lnTo>
                    <a:lnTo>
                      <a:pt x="546" y="227"/>
                    </a:lnTo>
                    <a:lnTo>
                      <a:pt x="554" y="218"/>
                    </a:lnTo>
                    <a:lnTo>
                      <a:pt x="560" y="211"/>
                    </a:lnTo>
                    <a:lnTo>
                      <a:pt x="565" y="207"/>
                    </a:lnTo>
                    <a:lnTo>
                      <a:pt x="572" y="204"/>
                    </a:lnTo>
                    <a:lnTo>
                      <a:pt x="580" y="204"/>
                    </a:lnTo>
                    <a:lnTo>
                      <a:pt x="590" y="203"/>
                    </a:lnTo>
                    <a:lnTo>
                      <a:pt x="594" y="203"/>
                    </a:lnTo>
                    <a:lnTo>
                      <a:pt x="594" y="206"/>
                    </a:lnTo>
                    <a:lnTo>
                      <a:pt x="593" y="211"/>
                    </a:lnTo>
                    <a:lnTo>
                      <a:pt x="591" y="218"/>
                    </a:lnTo>
                    <a:lnTo>
                      <a:pt x="590" y="224"/>
                    </a:lnTo>
                    <a:lnTo>
                      <a:pt x="591" y="228"/>
                    </a:lnTo>
                    <a:lnTo>
                      <a:pt x="594" y="231"/>
                    </a:lnTo>
                    <a:lnTo>
                      <a:pt x="598" y="231"/>
                    </a:lnTo>
                    <a:lnTo>
                      <a:pt x="601" y="232"/>
                    </a:lnTo>
                    <a:lnTo>
                      <a:pt x="605" y="233"/>
                    </a:lnTo>
                    <a:lnTo>
                      <a:pt x="611" y="236"/>
                    </a:lnTo>
                    <a:lnTo>
                      <a:pt x="613" y="242"/>
                    </a:lnTo>
                    <a:lnTo>
                      <a:pt x="612" y="245"/>
                    </a:lnTo>
                    <a:lnTo>
                      <a:pt x="611" y="249"/>
                    </a:lnTo>
                    <a:lnTo>
                      <a:pt x="604" y="256"/>
                    </a:lnTo>
                    <a:lnTo>
                      <a:pt x="594" y="258"/>
                    </a:lnTo>
                    <a:lnTo>
                      <a:pt x="583" y="258"/>
                    </a:lnTo>
                    <a:lnTo>
                      <a:pt x="572" y="257"/>
                    </a:lnTo>
                    <a:lnTo>
                      <a:pt x="564" y="258"/>
                    </a:lnTo>
                    <a:lnTo>
                      <a:pt x="558" y="264"/>
                    </a:lnTo>
                    <a:lnTo>
                      <a:pt x="550" y="281"/>
                    </a:lnTo>
                    <a:lnTo>
                      <a:pt x="546" y="286"/>
                    </a:lnTo>
                    <a:lnTo>
                      <a:pt x="544" y="288"/>
                    </a:lnTo>
                    <a:lnTo>
                      <a:pt x="544" y="289"/>
                    </a:lnTo>
                    <a:lnTo>
                      <a:pt x="548" y="293"/>
                    </a:lnTo>
                    <a:lnTo>
                      <a:pt x="554" y="296"/>
                    </a:lnTo>
                    <a:lnTo>
                      <a:pt x="555" y="297"/>
                    </a:lnTo>
                    <a:lnTo>
                      <a:pt x="555" y="301"/>
                    </a:lnTo>
                    <a:lnTo>
                      <a:pt x="544" y="307"/>
                    </a:lnTo>
                    <a:lnTo>
                      <a:pt x="539" y="311"/>
                    </a:lnTo>
                    <a:lnTo>
                      <a:pt x="532" y="313"/>
                    </a:lnTo>
                    <a:lnTo>
                      <a:pt x="522" y="311"/>
                    </a:lnTo>
                    <a:lnTo>
                      <a:pt x="511" y="307"/>
                    </a:lnTo>
                    <a:lnTo>
                      <a:pt x="503" y="306"/>
                    </a:lnTo>
                    <a:lnTo>
                      <a:pt x="497" y="306"/>
                    </a:lnTo>
                    <a:lnTo>
                      <a:pt x="496" y="310"/>
                    </a:lnTo>
                    <a:lnTo>
                      <a:pt x="496" y="325"/>
                    </a:lnTo>
                    <a:lnTo>
                      <a:pt x="497" y="333"/>
                    </a:lnTo>
                    <a:lnTo>
                      <a:pt x="500" y="342"/>
                    </a:lnTo>
                    <a:lnTo>
                      <a:pt x="504" y="346"/>
                    </a:lnTo>
                    <a:lnTo>
                      <a:pt x="511" y="346"/>
                    </a:lnTo>
                    <a:lnTo>
                      <a:pt x="521" y="342"/>
                    </a:lnTo>
                    <a:lnTo>
                      <a:pt x="537" y="331"/>
                    </a:lnTo>
                    <a:lnTo>
                      <a:pt x="544" y="326"/>
                    </a:lnTo>
                    <a:lnTo>
                      <a:pt x="550" y="326"/>
                    </a:lnTo>
                    <a:lnTo>
                      <a:pt x="551" y="332"/>
                    </a:lnTo>
                    <a:lnTo>
                      <a:pt x="550" y="342"/>
                    </a:lnTo>
                    <a:lnTo>
                      <a:pt x="548" y="350"/>
                    </a:lnTo>
                    <a:lnTo>
                      <a:pt x="550" y="357"/>
                    </a:lnTo>
                    <a:lnTo>
                      <a:pt x="555" y="362"/>
                    </a:lnTo>
                    <a:lnTo>
                      <a:pt x="562" y="365"/>
                    </a:lnTo>
                    <a:lnTo>
                      <a:pt x="571" y="367"/>
                    </a:lnTo>
                    <a:lnTo>
                      <a:pt x="580" y="367"/>
                    </a:lnTo>
                    <a:lnTo>
                      <a:pt x="587" y="364"/>
                    </a:lnTo>
                    <a:lnTo>
                      <a:pt x="591" y="361"/>
                    </a:lnTo>
                    <a:lnTo>
                      <a:pt x="593" y="354"/>
                    </a:lnTo>
                    <a:lnTo>
                      <a:pt x="590" y="346"/>
                    </a:lnTo>
                    <a:lnTo>
                      <a:pt x="586" y="339"/>
                    </a:lnTo>
                    <a:lnTo>
                      <a:pt x="582" y="333"/>
                    </a:lnTo>
                    <a:lnTo>
                      <a:pt x="580" y="328"/>
                    </a:lnTo>
                    <a:lnTo>
                      <a:pt x="583" y="324"/>
                    </a:lnTo>
                    <a:lnTo>
                      <a:pt x="590" y="319"/>
                    </a:lnTo>
                    <a:lnTo>
                      <a:pt x="601" y="315"/>
                    </a:lnTo>
                    <a:lnTo>
                      <a:pt x="615" y="310"/>
                    </a:lnTo>
                    <a:lnTo>
                      <a:pt x="626" y="303"/>
                    </a:lnTo>
                    <a:lnTo>
                      <a:pt x="635" y="295"/>
                    </a:lnTo>
                    <a:lnTo>
                      <a:pt x="638" y="285"/>
                    </a:lnTo>
                    <a:lnTo>
                      <a:pt x="641" y="272"/>
                    </a:lnTo>
                    <a:lnTo>
                      <a:pt x="649" y="260"/>
                    </a:lnTo>
                    <a:lnTo>
                      <a:pt x="659" y="250"/>
                    </a:lnTo>
                    <a:lnTo>
                      <a:pt x="669" y="243"/>
                    </a:lnTo>
                    <a:lnTo>
                      <a:pt x="676" y="239"/>
                    </a:lnTo>
                    <a:lnTo>
                      <a:pt x="680" y="239"/>
                    </a:lnTo>
                    <a:lnTo>
                      <a:pt x="685" y="243"/>
                    </a:lnTo>
                    <a:lnTo>
                      <a:pt x="692" y="247"/>
                    </a:lnTo>
                    <a:lnTo>
                      <a:pt x="700" y="253"/>
                    </a:lnTo>
                    <a:lnTo>
                      <a:pt x="713" y="254"/>
                    </a:lnTo>
                    <a:lnTo>
                      <a:pt x="724" y="254"/>
                    </a:lnTo>
                    <a:lnTo>
                      <a:pt x="738" y="256"/>
                    </a:lnTo>
                    <a:lnTo>
                      <a:pt x="753" y="256"/>
                    </a:lnTo>
                    <a:lnTo>
                      <a:pt x="770" y="257"/>
                    </a:lnTo>
                    <a:lnTo>
                      <a:pt x="797" y="257"/>
                    </a:lnTo>
                    <a:lnTo>
                      <a:pt x="805" y="254"/>
                    </a:lnTo>
                    <a:lnTo>
                      <a:pt x="808" y="252"/>
                    </a:lnTo>
                    <a:lnTo>
                      <a:pt x="804" y="247"/>
                    </a:lnTo>
                    <a:lnTo>
                      <a:pt x="797" y="243"/>
                    </a:lnTo>
                    <a:lnTo>
                      <a:pt x="781" y="240"/>
                    </a:lnTo>
                    <a:lnTo>
                      <a:pt x="776" y="239"/>
                    </a:lnTo>
                    <a:lnTo>
                      <a:pt x="778" y="236"/>
                    </a:lnTo>
                    <a:lnTo>
                      <a:pt x="782" y="233"/>
                    </a:lnTo>
                    <a:lnTo>
                      <a:pt x="786" y="232"/>
                    </a:lnTo>
                    <a:lnTo>
                      <a:pt x="790" y="229"/>
                    </a:lnTo>
                    <a:lnTo>
                      <a:pt x="793" y="228"/>
                    </a:lnTo>
                    <a:lnTo>
                      <a:pt x="796" y="225"/>
                    </a:lnTo>
                    <a:lnTo>
                      <a:pt x="797" y="222"/>
                    </a:lnTo>
                    <a:lnTo>
                      <a:pt x="797" y="220"/>
                    </a:lnTo>
                    <a:lnTo>
                      <a:pt x="796" y="215"/>
                    </a:lnTo>
                    <a:lnTo>
                      <a:pt x="789" y="203"/>
                    </a:lnTo>
                    <a:lnTo>
                      <a:pt x="783" y="192"/>
                    </a:lnTo>
                    <a:lnTo>
                      <a:pt x="775" y="184"/>
                    </a:lnTo>
                    <a:lnTo>
                      <a:pt x="770" y="177"/>
                    </a:lnTo>
                    <a:lnTo>
                      <a:pt x="765" y="167"/>
                    </a:lnTo>
                    <a:lnTo>
                      <a:pt x="760" y="156"/>
                    </a:lnTo>
                    <a:lnTo>
                      <a:pt x="752" y="146"/>
                    </a:lnTo>
                    <a:lnTo>
                      <a:pt x="743" y="142"/>
                    </a:lnTo>
                    <a:lnTo>
                      <a:pt x="735" y="139"/>
                    </a:lnTo>
                    <a:lnTo>
                      <a:pt x="728" y="135"/>
                    </a:lnTo>
                    <a:lnTo>
                      <a:pt x="723" y="129"/>
                    </a:lnTo>
                    <a:lnTo>
                      <a:pt x="720" y="121"/>
                    </a:lnTo>
                    <a:lnTo>
                      <a:pt x="721" y="111"/>
                    </a:lnTo>
                    <a:lnTo>
                      <a:pt x="723" y="104"/>
                    </a:lnTo>
                    <a:lnTo>
                      <a:pt x="723" y="98"/>
                    </a:lnTo>
                    <a:lnTo>
                      <a:pt x="720" y="89"/>
                    </a:lnTo>
                    <a:lnTo>
                      <a:pt x="713" y="80"/>
                    </a:lnTo>
                    <a:lnTo>
                      <a:pt x="709" y="73"/>
                    </a:lnTo>
                    <a:lnTo>
                      <a:pt x="710" y="68"/>
                    </a:lnTo>
                    <a:lnTo>
                      <a:pt x="714" y="67"/>
                    </a:lnTo>
                    <a:lnTo>
                      <a:pt x="721" y="66"/>
                    </a:lnTo>
                    <a:lnTo>
                      <a:pt x="729" y="66"/>
                    </a:lnTo>
                    <a:lnTo>
                      <a:pt x="738" y="67"/>
                    </a:lnTo>
                    <a:lnTo>
                      <a:pt x="752" y="67"/>
                    </a:lnTo>
                    <a:lnTo>
                      <a:pt x="761" y="64"/>
                    </a:lnTo>
                    <a:lnTo>
                      <a:pt x="772" y="59"/>
                    </a:lnTo>
                    <a:lnTo>
                      <a:pt x="785" y="53"/>
                    </a:lnTo>
                    <a:lnTo>
                      <a:pt x="796" y="49"/>
                    </a:lnTo>
                    <a:lnTo>
                      <a:pt x="805" y="49"/>
                    </a:lnTo>
                    <a:lnTo>
                      <a:pt x="811" y="53"/>
                    </a:lnTo>
                    <a:lnTo>
                      <a:pt x="816" y="61"/>
                    </a:lnTo>
                    <a:lnTo>
                      <a:pt x="823" y="71"/>
                    </a:lnTo>
                    <a:lnTo>
                      <a:pt x="830" y="82"/>
                    </a:lnTo>
                    <a:lnTo>
                      <a:pt x="839" y="93"/>
                    </a:lnTo>
                    <a:lnTo>
                      <a:pt x="848" y="100"/>
                    </a:lnTo>
                    <a:lnTo>
                      <a:pt x="859" y="103"/>
                    </a:lnTo>
                    <a:lnTo>
                      <a:pt x="879" y="102"/>
                    </a:lnTo>
                    <a:lnTo>
                      <a:pt x="899" y="98"/>
                    </a:lnTo>
                    <a:lnTo>
                      <a:pt x="917" y="91"/>
                    </a:lnTo>
                    <a:lnTo>
                      <a:pt x="934" y="84"/>
                    </a:lnTo>
                    <a:lnTo>
                      <a:pt x="944" y="75"/>
                    </a:lnTo>
                    <a:lnTo>
                      <a:pt x="946" y="86"/>
                    </a:lnTo>
                    <a:lnTo>
                      <a:pt x="948" y="98"/>
                    </a:lnTo>
                    <a:lnTo>
                      <a:pt x="948" y="106"/>
                    </a:lnTo>
                    <a:lnTo>
                      <a:pt x="945" y="113"/>
                    </a:lnTo>
                    <a:lnTo>
                      <a:pt x="942" y="121"/>
                    </a:lnTo>
                    <a:lnTo>
                      <a:pt x="946" y="132"/>
                    </a:lnTo>
                    <a:lnTo>
                      <a:pt x="952" y="142"/>
                    </a:lnTo>
                    <a:lnTo>
                      <a:pt x="956" y="153"/>
                    </a:lnTo>
                    <a:lnTo>
                      <a:pt x="959" y="161"/>
                    </a:lnTo>
                    <a:lnTo>
                      <a:pt x="966" y="172"/>
                    </a:lnTo>
                    <a:lnTo>
                      <a:pt x="973" y="185"/>
                    </a:lnTo>
                    <a:lnTo>
                      <a:pt x="986" y="213"/>
                    </a:lnTo>
                    <a:lnTo>
                      <a:pt x="991" y="224"/>
                    </a:lnTo>
                    <a:lnTo>
                      <a:pt x="991" y="231"/>
                    </a:lnTo>
                    <a:lnTo>
                      <a:pt x="992" y="240"/>
                    </a:lnTo>
                    <a:lnTo>
                      <a:pt x="996" y="253"/>
                    </a:lnTo>
                    <a:lnTo>
                      <a:pt x="1007" y="281"/>
                    </a:lnTo>
                    <a:lnTo>
                      <a:pt x="1011" y="290"/>
                    </a:lnTo>
                    <a:lnTo>
                      <a:pt x="1011" y="297"/>
                    </a:lnTo>
                    <a:lnTo>
                      <a:pt x="1009" y="303"/>
                    </a:lnTo>
                    <a:lnTo>
                      <a:pt x="1003" y="307"/>
                    </a:lnTo>
                    <a:lnTo>
                      <a:pt x="996" y="313"/>
                    </a:lnTo>
                    <a:lnTo>
                      <a:pt x="989" y="319"/>
                    </a:lnTo>
                    <a:lnTo>
                      <a:pt x="986" y="326"/>
                    </a:lnTo>
                    <a:lnTo>
                      <a:pt x="988" y="332"/>
                    </a:lnTo>
                    <a:lnTo>
                      <a:pt x="992" y="338"/>
                    </a:lnTo>
                    <a:lnTo>
                      <a:pt x="996" y="344"/>
                    </a:lnTo>
                    <a:lnTo>
                      <a:pt x="1002" y="354"/>
                    </a:lnTo>
                    <a:lnTo>
                      <a:pt x="1003" y="367"/>
                    </a:lnTo>
                    <a:lnTo>
                      <a:pt x="1000" y="379"/>
                    </a:lnTo>
                    <a:lnTo>
                      <a:pt x="996" y="392"/>
                    </a:lnTo>
                    <a:lnTo>
                      <a:pt x="991" y="401"/>
                    </a:lnTo>
                    <a:lnTo>
                      <a:pt x="988" y="408"/>
                    </a:lnTo>
                    <a:lnTo>
                      <a:pt x="988" y="414"/>
                    </a:lnTo>
                    <a:lnTo>
                      <a:pt x="992" y="421"/>
                    </a:lnTo>
                    <a:lnTo>
                      <a:pt x="999" y="429"/>
                    </a:lnTo>
                    <a:lnTo>
                      <a:pt x="1013" y="448"/>
                    </a:lnTo>
                    <a:lnTo>
                      <a:pt x="1017" y="455"/>
                    </a:lnTo>
                    <a:lnTo>
                      <a:pt x="1017" y="468"/>
                    </a:lnTo>
                    <a:lnTo>
                      <a:pt x="1020" y="473"/>
                    </a:lnTo>
                    <a:lnTo>
                      <a:pt x="1024" y="478"/>
                    </a:lnTo>
                    <a:lnTo>
                      <a:pt x="1029" y="479"/>
                    </a:lnTo>
                    <a:lnTo>
                      <a:pt x="1036" y="476"/>
                    </a:lnTo>
                    <a:lnTo>
                      <a:pt x="1042" y="473"/>
                    </a:lnTo>
                    <a:lnTo>
                      <a:pt x="1047" y="472"/>
                    </a:lnTo>
                    <a:lnTo>
                      <a:pt x="1054" y="475"/>
                    </a:lnTo>
                    <a:lnTo>
                      <a:pt x="1060" y="485"/>
                    </a:lnTo>
                    <a:lnTo>
                      <a:pt x="1065" y="497"/>
                    </a:lnTo>
                    <a:lnTo>
                      <a:pt x="1067" y="511"/>
                    </a:lnTo>
                    <a:lnTo>
                      <a:pt x="1064" y="523"/>
                    </a:lnTo>
                    <a:lnTo>
                      <a:pt x="1058" y="539"/>
                    </a:lnTo>
                    <a:lnTo>
                      <a:pt x="1039" y="569"/>
                    </a:lnTo>
                    <a:lnTo>
                      <a:pt x="1029" y="580"/>
                    </a:lnTo>
                    <a:lnTo>
                      <a:pt x="1020" y="587"/>
                    </a:lnTo>
                    <a:lnTo>
                      <a:pt x="1011" y="590"/>
                    </a:lnTo>
                    <a:lnTo>
                      <a:pt x="1003" y="591"/>
                    </a:lnTo>
                    <a:lnTo>
                      <a:pt x="995" y="594"/>
                    </a:lnTo>
                    <a:lnTo>
                      <a:pt x="989" y="598"/>
                    </a:lnTo>
                    <a:lnTo>
                      <a:pt x="991" y="605"/>
                    </a:lnTo>
                    <a:lnTo>
                      <a:pt x="993" y="612"/>
                    </a:lnTo>
                    <a:lnTo>
                      <a:pt x="997" y="620"/>
                    </a:lnTo>
                    <a:lnTo>
                      <a:pt x="1000" y="630"/>
                    </a:lnTo>
                    <a:lnTo>
                      <a:pt x="999" y="639"/>
                    </a:lnTo>
                    <a:lnTo>
                      <a:pt x="992" y="647"/>
                    </a:lnTo>
                    <a:lnTo>
                      <a:pt x="984" y="654"/>
                    </a:lnTo>
                    <a:lnTo>
                      <a:pt x="978" y="661"/>
                    </a:lnTo>
                    <a:lnTo>
                      <a:pt x="978" y="669"/>
                    </a:lnTo>
                    <a:lnTo>
                      <a:pt x="982" y="679"/>
                    </a:lnTo>
                    <a:lnTo>
                      <a:pt x="984" y="688"/>
                    </a:lnTo>
                    <a:lnTo>
                      <a:pt x="985" y="700"/>
                    </a:lnTo>
                    <a:lnTo>
                      <a:pt x="988" y="712"/>
                    </a:lnTo>
                    <a:lnTo>
                      <a:pt x="996" y="722"/>
                    </a:lnTo>
                    <a:lnTo>
                      <a:pt x="1026" y="738"/>
                    </a:lnTo>
                    <a:lnTo>
                      <a:pt x="1042" y="745"/>
                    </a:lnTo>
                    <a:lnTo>
                      <a:pt x="1053" y="752"/>
                    </a:lnTo>
                    <a:lnTo>
                      <a:pt x="1061" y="762"/>
                    </a:lnTo>
                    <a:lnTo>
                      <a:pt x="1068" y="774"/>
                    </a:lnTo>
                    <a:lnTo>
                      <a:pt x="1076" y="790"/>
                    </a:lnTo>
                    <a:lnTo>
                      <a:pt x="1083" y="802"/>
                    </a:lnTo>
                    <a:lnTo>
                      <a:pt x="1090" y="810"/>
                    </a:lnTo>
                    <a:lnTo>
                      <a:pt x="1097" y="812"/>
                    </a:lnTo>
                    <a:lnTo>
                      <a:pt x="1107" y="809"/>
                    </a:lnTo>
                    <a:lnTo>
                      <a:pt x="1115" y="804"/>
                    </a:lnTo>
                    <a:lnTo>
                      <a:pt x="1125" y="798"/>
                    </a:lnTo>
                    <a:lnTo>
                      <a:pt x="1131" y="795"/>
                    </a:lnTo>
                    <a:lnTo>
                      <a:pt x="1140" y="794"/>
                    </a:lnTo>
                    <a:lnTo>
                      <a:pt x="1152" y="794"/>
                    </a:lnTo>
                    <a:lnTo>
                      <a:pt x="1167" y="795"/>
                    </a:lnTo>
                    <a:lnTo>
                      <a:pt x="1181" y="797"/>
                    </a:lnTo>
                    <a:lnTo>
                      <a:pt x="1192" y="797"/>
                    </a:lnTo>
                    <a:lnTo>
                      <a:pt x="1198" y="798"/>
                    </a:lnTo>
                    <a:lnTo>
                      <a:pt x="1201" y="801"/>
                    </a:lnTo>
                    <a:lnTo>
                      <a:pt x="1202" y="805"/>
                    </a:lnTo>
                    <a:lnTo>
                      <a:pt x="1209" y="812"/>
                    </a:lnTo>
                    <a:lnTo>
                      <a:pt x="1217" y="813"/>
                    </a:lnTo>
                    <a:lnTo>
                      <a:pt x="1227" y="815"/>
                    </a:lnTo>
                    <a:lnTo>
                      <a:pt x="1234" y="817"/>
                    </a:lnTo>
                    <a:lnTo>
                      <a:pt x="1239" y="822"/>
                    </a:lnTo>
                    <a:lnTo>
                      <a:pt x="1249" y="827"/>
                    </a:lnTo>
                    <a:lnTo>
                      <a:pt x="1264" y="834"/>
                    </a:lnTo>
                    <a:lnTo>
                      <a:pt x="1278" y="838"/>
                    </a:lnTo>
                    <a:lnTo>
                      <a:pt x="1288" y="838"/>
                    </a:lnTo>
                    <a:lnTo>
                      <a:pt x="1294" y="835"/>
                    </a:lnTo>
                    <a:lnTo>
                      <a:pt x="1300" y="831"/>
                    </a:lnTo>
                    <a:lnTo>
                      <a:pt x="1308" y="820"/>
                    </a:lnTo>
                    <a:lnTo>
                      <a:pt x="1314" y="817"/>
                    </a:lnTo>
                    <a:lnTo>
                      <a:pt x="1322" y="819"/>
                    </a:lnTo>
                    <a:lnTo>
                      <a:pt x="1341" y="824"/>
                    </a:lnTo>
                    <a:lnTo>
                      <a:pt x="1350" y="827"/>
                    </a:lnTo>
                    <a:lnTo>
                      <a:pt x="1364" y="827"/>
                    </a:lnTo>
                    <a:lnTo>
                      <a:pt x="1372" y="831"/>
                    </a:lnTo>
                    <a:lnTo>
                      <a:pt x="1380" y="837"/>
                    </a:lnTo>
                    <a:lnTo>
                      <a:pt x="1388" y="841"/>
                    </a:lnTo>
                    <a:lnTo>
                      <a:pt x="1394" y="840"/>
                    </a:lnTo>
                    <a:lnTo>
                      <a:pt x="1401" y="834"/>
                    </a:lnTo>
                    <a:lnTo>
                      <a:pt x="1413" y="827"/>
                    </a:lnTo>
                    <a:lnTo>
                      <a:pt x="1429" y="819"/>
                    </a:lnTo>
                    <a:lnTo>
                      <a:pt x="1462" y="802"/>
                    </a:lnTo>
                    <a:lnTo>
                      <a:pt x="1475" y="797"/>
                    </a:lnTo>
                    <a:lnTo>
                      <a:pt x="1485" y="794"/>
                    </a:lnTo>
                    <a:lnTo>
                      <a:pt x="1495" y="795"/>
                    </a:lnTo>
                    <a:lnTo>
                      <a:pt x="1502" y="801"/>
                    </a:lnTo>
                    <a:lnTo>
                      <a:pt x="1509" y="809"/>
                    </a:lnTo>
                    <a:lnTo>
                      <a:pt x="1514" y="817"/>
                    </a:lnTo>
                    <a:lnTo>
                      <a:pt x="1518" y="822"/>
                    </a:lnTo>
                    <a:lnTo>
                      <a:pt x="1522" y="823"/>
                    </a:lnTo>
                    <a:lnTo>
                      <a:pt x="1528" y="819"/>
                    </a:lnTo>
                    <a:lnTo>
                      <a:pt x="1545" y="802"/>
                    </a:lnTo>
                    <a:lnTo>
                      <a:pt x="1547" y="805"/>
                    </a:lnTo>
                    <a:lnTo>
                      <a:pt x="1550" y="809"/>
                    </a:lnTo>
                    <a:lnTo>
                      <a:pt x="1553" y="812"/>
                    </a:lnTo>
                    <a:lnTo>
                      <a:pt x="1557" y="815"/>
                    </a:lnTo>
                    <a:lnTo>
                      <a:pt x="1560" y="817"/>
                    </a:lnTo>
                    <a:lnTo>
                      <a:pt x="1554" y="829"/>
                    </a:lnTo>
                    <a:lnTo>
                      <a:pt x="1550" y="842"/>
                    </a:lnTo>
                    <a:lnTo>
                      <a:pt x="1549" y="856"/>
                    </a:lnTo>
                    <a:lnTo>
                      <a:pt x="1551" y="867"/>
                    </a:lnTo>
                    <a:lnTo>
                      <a:pt x="1561" y="890"/>
                    </a:lnTo>
                    <a:lnTo>
                      <a:pt x="1569" y="912"/>
                    </a:lnTo>
                    <a:lnTo>
                      <a:pt x="1574" y="933"/>
                    </a:lnTo>
                    <a:lnTo>
                      <a:pt x="1572" y="938"/>
                    </a:lnTo>
                    <a:lnTo>
                      <a:pt x="1567" y="939"/>
                    </a:lnTo>
                    <a:lnTo>
                      <a:pt x="1558" y="939"/>
                    </a:lnTo>
                    <a:lnTo>
                      <a:pt x="1549" y="938"/>
                    </a:lnTo>
                    <a:lnTo>
                      <a:pt x="1539" y="935"/>
                    </a:lnTo>
                    <a:lnTo>
                      <a:pt x="1529" y="934"/>
                    </a:lnTo>
                    <a:lnTo>
                      <a:pt x="1521" y="935"/>
                    </a:lnTo>
                    <a:lnTo>
                      <a:pt x="1516" y="939"/>
                    </a:lnTo>
                    <a:lnTo>
                      <a:pt x="1513" y="948"/>
                    </a:lnTo>
                    <a:lnTo>
                      <a:pt x="1514" y="967"/>
                    </a:lnTo>
                    <a:lnTo>
                      <a:pt x="1520" y="982"/>
                    </a:lnTo>
                    <a:lnTo>
                      <a:pt x="1528" y="995"/>
                    </a:lnTo>
                    <a:lnTo>
                      <a:pt x="1517" y="1003"/>
                    </a:lnTo>
                    <a:lnTo>
                      <a:pt x="1507" y="1010"/>
                    </a:lnTo>
                    <a:lnTo>
                      <a:pt x="1499" y="1016"/>
                    </a:lnTo>
                    <a:lnTo>
                      <a:pt x="1493" y="1020"/>
                    </a:lnTo>
                    <a:lnTo>
                      <a:pt x="1489" y="1027"/>
                    </a:lnTo>
                    <a:lnTo>
                      <a:pt x="1487" y="1046"/>
                    </a:lnTo>
                    <a:lnTo>
                      <a:pt x="1484" y="1053"/>
                    </a:lnTo>
                    <a:lnTo>
                      <a:pt x="1480" y="1059"/>
                    </a:lnTo>
                    <a:lnTo>
                      <a:pt x="1478" y="1068"/>
                    </a:lnTo>
                    <a:lnTo>
                      <a:pt x="1478" y="1091"/>
                    </a:lnTo>
                    <a:lnTo>
                      <a:pt x="1475" y="1099"/>
                    </a:lnTo>
                    <a:lnTo>
                      <a:pt x="1470" y="1105"/>
                    </a:lnTo>
                    <a:lnTo>
                      <a:pt x="1460" y="1113"/>
                    </a:lnTo>
                    <a:lnTo>
                      <a:pt x="1449" y="1121"/>
                    </a:lnTo>
                    <a:lnTo>
                      <a:pt x="1424" y="1141"/>
                    </a:lnTo>
                    <a:lnTo>
                      <a:pt x="1416" y="1148"/>
                    </a:lnTo>
                    <a:lnTo>
                      <a:pt x="1406" y="1153"/>
                    </a:lnTo>
                    <a:lnTo>
                      <a:pt x="1390" y="1160"/>
                    </a:lnTo>
                    <a:lnTo>
                      <a:pt x="1369" y="1167"/>
                    </a:lnTo>
                    <a:lnTo>
                      <a:pt x="1347" y="1174"/>
                    </a:lnTo>
                    <a:lnTo>
                      <a:pt x="1326" y="1181"/>
                    </a:lnTo>
                    <a:lnTo>
                      <a:pt x="1308" y="1185"/>
                    </a:lnTo>
                    <a:lnTo>
                      <a:pt x="1297" y="1189"/>
                    </a:lnTo>
                    <a:lnTo>
                      <a:pt x="1293" y="1191"/>
                    </a:lnTo>
                    <a:lnTo>
                      <a:pt x="1290" y="1189"/>
                    </a:lnTo>
                    <a:lnTo>
                      <a:pt x="1288" y="1189"/>
                    </a:lnTo>
                    <a:lnTo>
                      <a:pt x="1286" y="1186"/>
                    </a:lnTo>
                    <a:lnTo>
                      <a:pt x="1286" y="1185"/>
                    </a:lnTo>
                    <a:lnTo>
                      <a:pt x="1285" y="1182"/>
                    </a:lnTo>
                    <a:lnTo>
                      <a:pt x="1285" y="1173"/>
                    </a:lnTo>
                    <a:lnTo>
                      <a:pt x="1283" y="1171"/>
                    </a:lnTo>
                    <a:lnTo>
                      <a:pt x="1282" y="1171"/>
                    </a:lnTo>
                    <a:lnTo>
                      <a:pt x="1275" y="1170"/>
                    </a:lnTo>
                    <a:lnTo>
                      <a:pt x="1263" y="1166"/>
                    </a:lnTo>
                    <a:lnTo>
                      <a:pt x="1249" y="1159"/>
                    </a:lnTo>
                    <a:lnTo>
                      <a:pt x="1234" y="1153"/>
                    </a:lnTo>
                    <a:lnTo>
                      <a:pt x="1213" y="1146"/>
                    </a:lnTo>
                    <a:lnTo>
                      <a:pt x="1206" y="1145"/>
                    </a:lnTo>
                    <a:lnTo>
                      <a:pt x="1194" y="1141"/>
                    </a:lnTo>
                    <a:lnTo>
                      <a:pt x="1180" y="1136"/>
                    </a:lnTo>
                    <a:lnTo>
                      <a:pt x="1165" y="1132"/>
                    </a:lnTo>
                    <a:lnTo>
                      <a:pt x="1151" y="1128"/>
                    </a:lnTo>
                    <a:lnTo>
                      <a:pt x="1138" y="1125"/>
                    </a:lnTo>
                    <a:lnTo>
                      <a:pt x="1131" y="1125"/>
                    </a:lnTo>
                    <a:lnTo>
                      <a:pt x="1123" y="1128"/>
                    </a:lnTo>
                    <a:lnTo>
                      <a:pt x="1112" y="1134"/>
                    </a:lnTo>
                    <a:lnTo>
                      <a:pt x="1100" y="1141"/>
                    </a:lnTo>
                    <a:lnTo>
                      <a:pt x="1089" y="1148"/>
                    </a:lnTo>
                    <a:lnTo>
                      <a:pt x="1084" y="1154"/>
                    </a:lnTo>
                    <a:lnTo>
                      <a:pt x="1083" y="1163"/>
                    </a:lnTo>
                    <a:lnTo>
                      <a:pt x="1083" y="1181"/>
                    </a:lnTo>
                    <a:lnTo>
                      <a:pt x="1082" y="1188"/>
                    </a:lnTo>
                    <a:lnTo>
                      <a:pt x="1078" y="1192"/>
                    </a:lnTo>
                    <a:lnTo>
                      <a:pt x="1069" y="1196"/>
                    </a:lnTo>
                    <a:lnTo>
                      <a:pt x="1058" y="1203"/>
                    </a:lnTo>
                    <a:lnTo>
                      <a:pt x="1047" y="1213"/>
                    </a:lnTo>
                    <a:lnTo>
                      <a:pt x="1038" y="1224"/>
                    </a:lnTo>
                    <a:lnTo>
                      <a:pt x="1029" y="1232"/>
                    </a:lnTo>
                    <a:lnTo>
                      <a:pt x="1018" y="1239"/>
                    </a:lnTo>
                    <a:lnTo>
                      <a:pt x="1003" y="1243"/>
                    </a:lnTo>
                    <a:lnTo>
                      <a:pt x="967" y="1249"/>
                    </a:lnTo>
                    <a:lnTo>
                      <a:pt x="955" y="1250"/>
                    </a:lnTo>
                    <a:lnTo>
                      <a:pt x="948" y="1253"/>
                    </a:lnTo>
                    <a:lnTo>
                      <a:pt x="938" y="1260"/>
                    </a:lnTo>
                    <a:lnTo>
                      <a:pt x="924" y="1270"/>
                    </a:lnTo>
                    <a:lnTo>
                      <a:pt x="909" y="1281"/>
                    </a:lnTo>
                    <a:lnTo>
                      <a:pt x="892" y="1292"/>
                    </a:lnTo>
                    <a:lnTo>
                      <a:pt x="877" y="1304"/>
                    </a:lnTo>
                    <a:lnTo>
                      <a:pt x="863" y="1315"/>
                    </a:lnTo>
                    <a:lnTo>
                      <a:pt x="851" y="1325"/>
                    </a:lnTo>
                    <a:lnTo>
                      <a:pt x="841" y="1332"/>
                    </a:lnTo>
                    <a:lnTo>
                      <a:pt x="836" y="1336"/>
                    </a:lnTo>
                    <a:lnTo>
                      <a:pt x="829" y="1336"/>
                    </a:lnTo>
                    <a:lnTo>
                      <a:pt x="821" y="1333"/>
                    </a:lnTo>
                    <a:lnTo>
                      <a:pt x="796" y="1322"/>
                    </a:lnTo>
                    <a:lnTo>
                      <a:pt x="783" y="1315"/>
                    </a:lnTo>
                    <a:lnTo>
                      <a:pt x="774" y="1310"/>
                    </a:lnTo>
                    <a:lnTo>
                      <a:pt x="757" y="1302"/>
                    </a:lnTo>
                    <a:lnTo>
                      <a:pt x="738" y="1296"/>
                    </a:lnTo>
                    <a:lnTo>
                      <a:pt x="732" y="1297"/>
                    </a:lnTo>
                    <a:lnTo>
                      <a:pt x="728" y="1303"/>
                    </a:lnTo>
                    <a:lnTo>
                      <a:pt x="724" y="1314"/>
                    </a:lnTo>
                    <a:lnTo>
                      <a:pt x="718" y="1325"/>
                    </a:lnTo>
                    <a:lnTo>
                      <a:pt x="711" y="1335"/>
                    </a:lnTo>
                    <a:lnTo>
                      <a:pt x="705" y="1339"/>
                    </a:lnTo>
                    <a:lnTo>
                      <a:pt x="662" y="1339"/>
                    </a:lnTo>
                    <a:lnTo>
                      <a:pt x="647" y="1343"/>
                    </a:lnTo>
                    <a:lnTo>
                      <a:pt x="642" y="1347"/>
                    </a:lnTo>
                    <a:lnTo>
                      <a:pt x="644" y="1351"/>
                    </a:lnTo>
                    <a:lnTo>
                      <a:pt x="658" y="1363"/>
                    </a:lnTo>
                    <a:lnTo>
                      <a:pt x="665" y="1367"/>
                    </a:lnTo>
                    <a:lnTo>
                      <a:pt x="669" y="1372"/>
                    </a:lnTo>
                    <a:lnTo>
                      <a:pt x="666" y="1376"/>
                    </a:lnTo>
                    <a:lnTo>
                      <a:pt x="658" y="1382"/>
                    </a:lnTo>
                    <a:lnTo>
                      <a:pt x="647" y="1388"/>
                    </a:lnTo>
                    <a:lnTo>
                      <a:pt x="634" y="1392"/>
                    </a:lnTo>
                    <a:lnTo>
                      <a:pt x="623" y="1397"/>
                    </a:lnTo>
                    <a:lnTo>
                      <a:pt x="615" y="1400"/>
                    </a:lnTo>
                    <a:lnTo>
                      <a:pt x="609" y="1400"/>
                    </a:lnTo>
                    <a:lnTo>
                      <a:pt x="605" y="1396"/>
                    </a:lnTo>
                    <a:lnTo>
                      <a:pt x="600" y="1385"/>
                    </a:lnTo>
                    <a:lnTo>
                      <a:pt x="597" y="1381"/>
                    </a:lnTo>
                    <a:lnTo>
                      <a:pt x="593" y="1382"/>
                    </a:lnTo>
                    <a:lnTo>
                      <a:pt x="583" y="1386"/>
                    </a:lnTo>
                    <a:lnTo>
                      <a:pt x="575" y="1388"/>
                    </a:lnTo>
                    <a:lnTo>
                      <a:pt x="568" y="1386"/>
                    </a:lnTo>
                    <a:lnTo>
                      <a:pt x="560" y="1385"/>
                    </a:lnTo>
                    <a:lnTo>
                      <a:pt x="547" y="1385"/>
                    </a:lnTo>
                    <a:lnTo>
                      <a:pt x="532" y="1388"/>
                    </a:lnTo>
                    <a:lnTo>
                      <a:pt x="519" y="1392"/>
                    </a:lnTo>
                    <a:lnTo>
                      <a:pt x="511" y="1397"/>
                    </a:lnTo>
                    <a:lnTo>
                      <a:pt x="504" y="1403"/>
                    </a:lnTo>
                    <a:lnTo>
                      <a:pt x="495" y="1411"/>
                    </a:lnTo>
                    <a:lnTo>
                      <a:pt x="482" y="1419"/>
                    </a:lnTo>
                    <a:lnTo>
                      <a:pt x="468" y="1428"/>
                    </a:lnTo>
                    <a:lnTo>
                      <a:pt x="443" y="1440"/>
                    </a:lnTo>
                    <a:lnTo>
                      <a:pt x="434" y="1442"/>
                    </a:lnTo>
                    <a:lnTo>
                      <a:pt x="427" y="1439"/>
                    </a:lnTo>
                    <a:lnTo>
                      <a:pt x="423" y="1432"/>
                    </a:lnTo>
                    <a:lnTo>
                      <a:pt x="421" y="1424"/>
                    </a:lnTo>
                    <a:lnTo>
                      <a:pt x="423" y="1412"/>
                    </a:lnTo>
                    <a:lnTo>
                      <a:pt x="423" y="1396"/>
                    </a:lnTo>
                    <a:lnTo>
                      <a:pt x="420" y="1393"/>
                    </a:lnTo>
                    <a:lnTo>
                      <a:pt x="414" y="1393"/>
                    </a:lnTo>
                    <a:lnTo>
                      <a:pt x="408" y="1396"/>
                    </a:lnTo>
                    <a:lnTo>
                      <a:pt x="391" y="1404"/>
                    </a:lnTo>
                    <a:lnTo>
                      <a:pt x="384" y="1407"/>
                    </a:lnTo>
                    <a:lnTo>
                      <a:pt x="379" y="1412"/>
                    </a:lnTo>
                    <a:lnTo>
                      <a:pt x="376" y="1421"/>
                    </a:lnTo>
                    <a:lnTo>
                      <a:pt x="374" y="1431"/>
                    </a:lnTo>
                    <a:lnTo>
                      <a:pt x="372" y="1442"/>
                    </a:lnTo>
                    <a:lnTo>
                      <a:pt x="367" y="1453"/>
                    </a:lnTo>
                    <a:lnTo>
                      <a:pt x="361" y="1458"/>
                    </a:lnTo>
                    <a:lnTo>
                      <a:pt x="347" y="1461"/>
                    </a:lnTo>
                    <a:lnTo>
                      <a:pt x="332" y="1462"/>
                    </a:lnTo>
                    <a:lnTo>
                      <a:pt x="332" y="1432"/>
                    </a:lnTo>
                    <a:lnTo>
                      <a:pt x="337" y="1412"/>
                    </a:lnTo>
                    <a:lnTo>
                      <a:pt x="336" y="1406"/>
                    </a:lnTo>
                    <a:lnTo>
                      <a:pt x="329" y="1400"/>
                    </a:lnTo>
                    <a:lnTo>
                      <a:pt x="319" y="1394"/>
                    </a:lnTo>
                    <a:lnTo>
                      <a:pt x="311" y="1389"/>
                    </a:lnTo>
                    <a:lnTo>
                      <a:pt x="309" y="1383"/>
                    </a:lnTo>
                    <a:lnTo>
                      <a:pt x="314" y="1374"/>
                    </a:lnTo>
                    <a:lnTo>
                      <a:pt x="316" y="1361"/>
                    </a:lnTo>
                    <a:lnTo>
                      <a:pt x="318" y="1346"/>
                    </a:lnTo>
                    <a:lnTo>
                      <a:pt x="315" y="1332"/>
                    </a:lnTo>
                    <a:lnTo>
                      <a:pt x="311" y="1325"/>
                    </a:lnTo>
                    <a:lnTo>
                      <a:pt x="308" y="1321"/>
                    </a:lnTo>
                    <a:lnTo>
                      <a:pt x="304" y="1317"/>
                    </a:lnTo>
                    <a:lnTo>
                      <a:pt x="303" y="1314"/>
                    </a:lnTo>
                    <a:lnTo>
                      <a:pt x="304" y="1310"/>
                    </a:lnTo>
                    <a:lnTo>
                      <a:pt x="325" y="1297"/>
                    </a:lnTo>
                    <a:lnTo>
                      <a:pt x="336" y="1289"/>
                    </a:lnTo>
                    <a:lnTo>
                      <a:pt x="344" y="1281"/>
                    </a:lnTo>
                    <a:lnTo>
                      <a:pt x="347" y="1271"/>
                    </a:lnTo>
                    <a:lnTo>
                      <a:pt x="347" y="1245"/>
                    </a:lnTo>
                    <a:lnTo>
                      <a:pt x="351" y="1234"/>
                    </a:lnTo>
                    <a:lnTo>
                      <a:pt x="356" y="1224"/>
                    </a:lnTo>
                    <a:lnTo>
                      <a:pt x="362" y="1211"/>
                    </a:lnTo>
                    <a:lnTo>
                      <a:pt x="367" y="1196"/>
                    </a:lnTo>
                    <a:lnTo>
                      <a:pt x="367" y="1178"/>
                    </a:lnTo>
                    <a:lnTo>
                      <a:pt x="363" y="1166"/>
                    </a:lnTo>
                    <a:lnTo>
                      <a:pt x="356" y="1152"/>
                    </a:lnTo>
                    <a:lnTo>
                      <a:pt x="347" y="1139"/>
                    </a:lnTo>
                    <a:lnTo>
                      <a:pt x="359" y="1130"/>
                    </a:lnTo>
                    <a:lnTo>
                      <a:pt x="372" y="1118"/>
                    </a:lnTo>
                    <a:lnTo>
                      <a:pt x="383" y="1109"/>
                    </a:lnTo>
                    <a:lnTo>
                      <a:pt x="391" y="1099"/>
                    </a:lnTo>
                    <a:lnTo>
                      <a:pt x="395" y="1087"/>
                    </a:lnTo>
                    <a:lnTo>
                      <a:pt x="401" y="1087"/>
                    </a:lnTo>
                    <a:lnTo>
                      <a:pt x="408" y="1088"/>
                    </a:lnTo>
                    <a:lnTo>
                      <a:pt x="416" y="1091"/>
                    </a:lnTo>
                    <a:lnTo>
                      <a:pt x="423" y="1092"/>
                    </a:lnTo>
                    <a:lnTo>
                      <a:pt x="428" y="1091"/>
                    </a:lnTo>
                    <a:lnTo>
                      <a:pt x="430" y="1084"/>
                    </a:lnTo>
                    <a:lnTo>
                      <a:pt x="430" y="1068"/>
                    </a:lnTo>
                    <a:lnTo>
                      <a:pt x="431" y="1052"/>
                    </a:lnTo>
                    <a:lnTo>
                      <a:pt x="431" y="1023"/>
                    </a:lnTo>
                    <a:lnTo>
                      <a:pt x="428" y="1014"/>
                    </a:lnTo>
                    <a:lnTo>
                      <a:pt x="428" y="1010"/>
                    </a:lnTo>
                    <a:lnTo>
                      <a:pt x="432" y="1009"/>
                    </a:lnTo>
                    <a:lnTo>
                      <a:pt x="439" y="1009"/>
                    </a:lnTo>
                    <a:lnTo>
                      <a:pt x="446" y="1007"/>
                    </a:lnTo>
                    <a:lnTo>
                      <a:pt x="450" y="1005"/>
                    </a:lnTo>
                    <a:lnTo>
                      <a:pt x="450" y="1001"/>
                    </a:lnTo>
                    <a:lnTo>
                      <a:pt x="446" y="994"/>
                    </a:lnTo>
                    <a:lnTo>
                      <a:pt x="443" y="988"/>
                    </a:lnTo>
                    <a:lnTo>
                      <a:pt x="439" y="984"/>
                    </a:lnTo>
                    <a:lnTo>
                      <a:pt x="439" y="980"/>
                    </a:lnTo>
                    <a:lnTo>
                      <a:pt x="443" y="978"/>
                    </a:lnTo>
                    <a:lnTo>
                      <a:pt x="453" y="978"/>
                    </a:lnTo>
                    <a:lnTo>
                      <a:pt x="463" y="981"/>
                    </a:lnTo>
                    <a:lnTo>
                      <a:pt x="470" y="988"/>
                    </a:lnTo>
                    <a:lnTo>
                      <a:pt x="474" y="995"/>
                    </a:lnTo>
                    <a:lnTo>
                      <a:pt x="477" y="1001"/>
                    </a:lnTo>
                    <a:lnTo>
                      <a:pt x="479" y="1002"/>
                    </a:lnTo>
                    <a:lnTo>
                      <a:pt x="484" y="999"/>
                    </a:lnTo>
                    <a:lnTo>
                      <a:pt x="490" y="989"/>
                    </a:lnTo>
                    <a:lnTo>
                      <a:pt x="496" y="978"/>
                    </a:lnTo>
                    <a:lnTo>
                      <a:pt x="499" y="964"/>
                    </a:lnTo>
                    <a:lnTo>
                      <a:pt x="499" y="951"/>
                    </a:lnTo>
                    <a:lnTo>
                      <a:pt x="495" y="938"/>
                    </a:lnTo>
                    <a:lnTo>
                      <a:pt x="484" y="927"/>
                    </a:lnTo>
                    <a:lnTo>
                      <a:pt x="474" y="919"/>
                    </a:lnTo>
                    <a:lnTo>
                      <a:pt x="466" y="912"/>
                    </a:lnTo>
                    <a:lnTo>
                      <a:pt x="459" y="902"/>
                    </a:lnTo>
                    <a:lnTo>
                      <a:pt x="453" y="895"/>
                    </a:lnTo>
                    <a:lnTo>
                      <a:pt x="445" y="890"/>
                    </a:lnTo>
                    <a:lnTo>
                      <a:pt x="435" y="883"/>
                    </a:lnTo>
                    <a:lnTo>
                      <a:pt x="427" y="877"/>
                    </a:lnTo>
                    <a:lnTo>
                      <a:pt x="421" y="870"/>
                    </a:lnTo>
                    <a:lnTo>
                      <a:pt x="421" y="862"/>
                    </a:lnTo>
                    <a:lnTo>
                      <a:pt x="425" y="855"/>
                    </a:lnTo>
                    <a:lnTo>
                      <a:pt x="432" y="848"/>
                    </a:lnTo>
                    <a:lnTo>
                      <a:pt x="435" y="844"/>
                    </a:lnTo>
                    <a:lnTo>
                      <a:pt x="434" y="840"/>
                    </a:lnTo>
                    <a:lnTo>
                      <a:pt x="430" y="833"/>
                    </a:lnTo>
                    <a:lnTo>
                      <a:pt x="421" y="822"/>
                    </a:lnTo>
                    <a:lnTo>
                      <a:pt x="414" y="813"/>
                    </a:lnTo>
                    <a:lnTo>
                      <a:pt x="410" y="808"/>
                    </a:lnTo>
                    <a:lnTo>
                      <a:pt x="410" y="802"/>
                    </a:lnTo>
                    <a:lnTo>
                      <a:pt x="413" y="797"/>
                    </a:lnTo>
                    <a:lnTo>
                      <a:pt x="420" y="788"/>
                    </a:lnTo>
                    <a:lnTo>
                      <a:pt x="428" y="779"/>
                    </a:lnTo>
                    <a:lnTo>
                      <a:pt x="437" y="767"/>
                    </a:lnTo>
                    <a:lnTo>
                      <a:pt x="443" y="755"/>
                    </a:lnTo>
                    <a:lnTo>
                      <a:pt x="448" y="744"/>
                    </a:lnTo>
                    <a:lnTo>
                      <a:pt x="448" y="734"/>
                    </a:lnTo>
                    <a:lnTo>
                      <a:pt x="442" y="722"/>
                    </a:lnTo>
                    <a:lnTo>
                      <a:pt x="435" y="709"/>
                    </a:lnTo>
                    <a:lnTo>
                      <a:pt x="430" y="698"/>
                    </a:lnTo>
                    <a:lnTo>
                      <a:pt x="427" y="687"/>
                    </a:lnTo>
                    <a:lnTo>
                      <a:pt x="430" y="680"/>
                    </a:lnTo>
                    <a:lnTo>
                      <a:pt x="435" y="679"/>
                    </a:lnTo>
                    <a:lnTo>
                      <a:pt x="441" y="683"/>
                    </a:lnTo>
                    <a:lnTo>
                      <a:pt x="455" y="697"/>
                    </a:lnTo>
                    <a:lnTo>
                      <a:pt x="460" y="701"/>
                    </a:lnTo>
                    <a:lnTo>
                      <a:pt x="466" y="698"/>
                    </a:lnTo>
                    <a:lnTo>
                      <a:pt x="468" y="695"/>
                    </a:lnTo>
                    <a:lnTo>
                      <a:pt x="474" y="693"/>
                    </a:lnTo>
                    <a:lnTo>
                      <a:pt x="475" y="691"/>
                    </a:lnTo>
                    <a:lnTo>
                      <a:pt x="477" y="691"/>
                    </a:lnTo>
                    <a:lnTo>
                      <a:pt x="477" y="690"/>
                    </a:lnTo>
                    <a:lnTo>
                      <a:pt x="478" y="687"/>
                    </a:lnTo>
                    <a:lnTo>
                      <a:pt x="477" y="684"/>
                    </a:lnTo>
                    <a:lnTo>
                      <a:pt x="477" y="658"/>
                    </a:lnTo>
                    <a:lnTo>
                      <a:pt x="475" y="648"/>
                    </a:lnTo>
                    <a:lnTo>
                      <a:pt x="471" y="641"/>
                    </a:lnTo>
                    <a:lnTo>
                      <a:pt x="461" y="637"/>
                    </a:lnTo>
                    <a:lnTo>
                      <a:pt x="446" y="636"/>
                    </a:lnTo>
                    <a:lnTo>
                      <a:pt x="412" y="636"/>
                    </a:lnTo>
                    <a:lnTo>
                      <a:pt x="395" y="634"/>
                    </a:lnTo>
                    <a:lnTo>
                      <a:pt x="381" y="627"/>
                    </a:lnTo>
                    <a:lnTo>
                      <a:pt x="372" y="622"/>
                    </a:lnTo>
                    <a:lnTo>
                      <a:pt x="359" y="619"/>
                    </a:lnTo>
                    <a:lnTo>
                      <a:pt x="334" y="616"/>
                    </a:lnTo>
                    <a:lnTo>
                      <a:pt x="323" y="615"/>
                    </a:lnTo>
                    <a:lnTo>
                      <a:pt x="316" y="614"/>
                    </a:lnTo>
                    <a:lnTo>
                      <a:pt x="315" y="609"/>
                    </a:lnTo>
                    <a:lnTo>
                      <a:pt x="319" y="604"/>
                    </a:lnTo>
                    <a:lnTo>
                      <a:pt x="330" y="593"/>
                    </a:lnTo>
                    <a:lnTo>
                      <a:pt x="334" y="587"/>
                    </a:lnTo>
                    <a:lnTo>
                      <a:pt x="334" y="580"/>
                    </a:lnTo>
                    <a:lnTo>
                      <a:pt x="332" y="571"/>
                    </a:lnTo>
                    <a:lnTo>
                      <a:pt x="329" y="562"/>
                    </a:lnTo>
                    <a:lnTo>
                      <a:pt x="327" y="554"/>
                    </a:lnTo>
                    <a:lnTo>
                      <a:pt x="329" y="543"/>
                    </a:lnTo>
                    <a:lnTo>
                      <a:pt x="333" y="533"/>
                    </a:lnTo>
                    <a:lnTo>
                      <a:pt x="340" y="523"/>
                    </a:lnTo>
                    <a:lnTo>
                      <a:pt x="348" y="515"/>
                    </a:lnTo>
                    <a:lnTo>
                      <a:pt x="354" y="508"/>
                    </a:lnTo>
                    <a:lnTo>
                      <a:pt x="354" y="500"/>
                    </a:lnTo>
                    <a:lnTo>
                      <a:pt x="351" y="483"/>
                    </a:lnTo>
                    <a:lnTo>
                      <a:pt x="351" y="478"/>
                    </a:lnTo>
                    <a:lnTo>
                      <a:pt x="347" y="475"/>
                    </a:lnTo>
                    <a:lnTo>
                      <a:pt x="341" y="475"/>
                    </a:lnTo>
                    <a:lnTo>
                      <a:pt x="334" y="478"/>
                    </a:lnTo>
                    <a:lnTo>
                      <a:pt x="322" y="482"/>
                    </a:lnTo>
                    <a:lnTo>
                      <a:pt x="305" y="489"/>
                    </a:lnTo>
                    <a:lnTo>
                      <a:pt x="283" y="494"/>
                    </a:lnTo>
                    <a:lnTo>
                      <a:pt x="258" y="500"/>
                    </a:lnTo>
                    <a:lnTo>
                      <a:pt x="229" y="504"/>
                    </a:lnTo>
                    <a:lnTo>
                      <a:pt x="199" y="505"/>
                    </a:lnTo>
                    <a:lnTo>
                      <a:pt x="167" y="504"/>
                    </a:lnTo>
                    <a:lnTo>
                      <a:pt x="170" y="500"/>
                    </a:lnTo>
                    <a:lnTo>
                      <a:pt x="171" y="496"/>
                    </a:lnTo>
                    <a:lnTo>
                      <a:pt x="170" y="490"/>
                    </a:lnTo>
                    <a:lnTo>
                      <a:pt x="164" y="483"/>
                    </a:lnTo>
                    <a:lnTo>
                      <a:pt x="159" y="478"/>
                    </a:lnTo>
                    <a:lnTo>
                      <a:pt x="151" y="472"/>
                    </a:lnTo>
                    <a:lnTo>
                      <a:pt x="153" y="457"/>
                    </a:lnTo>
                    <a:lnTo>
                      <a:pt x="153" y="443"/>
                    </a:lnTo>
                    <a:lnTo>
                      <a:pt x="156" y="430"/>
                    </a:lnTo>
                    <a:lnTo>
                      <a:pt x="160" y="422"/>
                    </a:lnTo>
                    <a:lnTo>
                      <a:pt x="169" y="417"/>
                    </a:lnTo>
                    <a:lnTo>
                      <a:pt x="180" y="411"/>
                    </a:lnTo>
                    <a:lnTo>
                      <a:pt x="192" y="404"/>
                    </a:lnTo>
                    <a:lnTo>
                      <a:pt x="202" y="397"/>
                    </a:lnTo>
                    <a:lnTo>
                      <a:pt x="206" y="389"/>
                    </a:lnTo>
                    <a:lnTo>
                      <a:pt x="206" y="376"/>
                    </a:lnTo>
                    <a:lnTo>
                      <a:pt x="209" y="364"/>
                    </a:lnTo>
                    <a:lnTo>
                      <a:pt x="214" y="351"/>
                    </a:lnTo>
                    <a:lnTo>
                      <a:pt x="214" y="346"/>
                    </a:lnTo>
                    <a:lnTo>
                      <a:pt x="209" y="339"/>
                    </a:lnTo>
                    <a:lnTo>
                      <a:pt x="198" y="332"/>
                    </a:lnTo>
                    <a:lnTo>
                      <a:pt x="185" y="325"/>
                    </a:lnTo>
                    <a:lnTo>
                      <a:pt x="173" y="317"/>
                    </a:lnTo>
                    <a:lnTo>
                      <a:pt x="162" y="310"/>
                    </a:lnTo>
                    <a:lnTo>
                      <a:pt x="155" y="304"/>
                    </a:lnTo>
                    <a:lnTo>
                      <a:pt x="146" y="300"/>
                    </a:lnTo>
                    <a:lnTo>
                      <a:pt x="134" y="299"/>
                    </a:lnTo>
                    <a:lnTo>
                      <a:pt x="119" y="300"/>
                    </a:lnTo>
                    <a:lnTo>
                      <a:pt x="102" y="303"/>
                    </a:lnTo>
                    <a:lnTo>
                      <a:pt x="88" y="307"/>
                    </a:lnTo>
                    <a:lnTo>
                      <a:pt x="79" y="310"/>
                    </a:lnTo>
                    <a:lnTo>
                      <a:pt x="70" y="313"/>
                    </a:lnTo>
                    <a:lnTo>
                      <a:pt x="61" y="318"/>
                    </a:lnTo>
                    <a:lnTo>
                      <a:pt x="50" y="325"/>
                    </a:lnTo>
                    <a:lnTo>
                      <a:pt x="37" y="331"/>
                    </a:lnTo>
                    <a:lnTo>
                      <a:pt x="26" y="336"/>
                    </a:lnTo>
                    <a:lnTo>
                      <a:pt x="15" y="339"/>
                    </a:lnTo>
                    <a:lnTo>
                      <a:pt x="7" y="339"/>
                    </a:lnTo>
                    <a:lnTo>
                      <a:pt x="1" y="335"/>
                    </a:lnTo>
                    <a:lnTo>
                      <a:pt x="0" y="324"/>
                    </a:lnTo>
                    <a:lnTo>
                      <a:pt x="4" y="314"/>
                    </a:lnTo>
                    <a:lnTo>
                      <a:pt x="11" y="303"/>
                    </a:lnTo>
                    <a:lnTo>
                      <a:pt x="15" y="292"/>
                    </a:lnTo>
                    <a:lnTo>
                      <a:pt x="14" y="281"/>
                    </a:lnTo>
                    <a:lnTo>
                      <a:pt x="12" y="275"/>
                    </a:lnTo>
                    <a:lnTo>
                      <a:pt x="4" y="261"/>
                    </a:lnTo>
                    <a:lnTo>
                      <a:pt x="18" y="260"/>
                    </a:lnTo>
                    <a:lnTo>
                      <a:pt x="30" y="254"/>
                    </a:lnTo>
                    <a:lnTo>
                      <a:pt x="39" y="247"/>
                    </a:lnTo>
                    <a:lnTo>
                      <a:pt x="48" y="236"/>
                    </a:lnTo>
                    <a:lnTo>
                      <a:pt x="58" y="224"/>
                    </a:lnTo>
                    <a:lnTo>
                      <a:pt x="69" y="215"/>
                    </a:lnTo>
                    <a:lnTo>
                      <a:pt x="79" y="209"/>
                    </a:lnTo>
                    <a:lnTo>
                      <a:pt x="86" y="206"/>
                    </a:lnTo>
                    <a:lnTo>
                      <a:pt x="93" y="209"/>
                    </a:lnTo>
                    <a:lnTo>
                      <a:pt x="101" y="213"/>
                    </a:lnTo>
                    <a:lnTo>
                      <a:pt x="109" y="214"/>
                    </a:lnTo>
                    <a:lnTo>
                      <a:pt x="116" y="211"/>
                    </a:lnTo>
                    <a:lnTo>
                      <a:pt x="123" y="202"/>
                    </a:lnTo>
                    <a:lnTo>
                      <a:pt x="128" y="192"/>
                    </a:lnTo>
                    <a:lnTo>
                      <a:pt x="137" y="184"/>
                    </a:lnTo>
                    <a:lnTo>
                      <a:pt x="144" y="182"/>
                    </a:lnTo>
                    <a:lnTo>
                      <a:pt x="149" y="182"/>
                    </a:lnTo>
                    <a:lnTo>
                      <a:pt x="160" y="185"/>
                    </a:lnTo>
                    <a:lnTo>
                      <a:pt x="164" y="182"/>
                    </a:lnTo>
                    <a:lnTo>
                      <a:pt x="167" y="175"/>
                    </a:lnTo>
                    <a:lnTo>
                      <a:pt x="169" y="164"/>
                    </a:lnTo>
                    <a:lnTo>
                      <a:pt x="171" y="152"/>
                    </a:lnTo>
                    <a:lnTo>
                      <a:pt x="173" y="139"/>
                    </a:lnTo>
                    <a:lnTo>
                      <a:pt x="177" y="127"/>
                    </a:lnTo>
                    <a:lnTo>
                      <a:pt x="181" y="118"/>
                    </a:lnTo>
                    <a:lnTo>
                      <a:pt x="186" y="116"/>
                    </a:lnTo>
                    <a:lnTo>
                      <a:pt x="202" y="118"/>
                    </a:lnTo>
                    <a:lnTo>
                      <a:pt x="215" y="123"/>
                    </a:lnTo>
                    <a:lnTo>
                      <a:pt x="229" y="123"/>
                    </a:lnTo>
                    <a:lnTo>
                      <a:pt x="238" y="121"/>
                    </a:lnTo>
                    <a:lnTo>
                      <a:pt x="271" y="117"/>
                    </a:lnTo>
                    <a:lnTo>
                      <a:pt x="280" y="113"/>
                    </a:lnTo>
                    <a:lnTo>
                      <a:pt x="286" y="109"/>
                    </a:lnTo>
                    <a:lnTo>
                      <a:pt x="287" y="103"/>
                    </a:lnTo>
                    <a:lnTo>
                      <a:pt x="283" y="95"/>
                    </a:lnTo>
                    <a:lnTo>
                      <a:pt x="280" y="88"/>
                    </a:lnTo>
                    <a:lnTo>
                      <a:pt x="280" y="84"/>
                    </a:lnTo>
                    <a:lnTo>
                      <a:pt x="293" y="67"/>
                    </a:lnTo>
                    <a:lnTo>
                      <a:pt x="298" y="55"/>
                    </a:lnTo>
                    <a:lnTo>
                      <a:pt x="301" y="45"/>
                    </a:lnTo>
                    <a:lnTo>
                      <a:pt x="304" y="41"/>
                    </a:lnTo>
                    <a:lnTo>
                      <a:pt x="311" y="39"/>
                    </a:lnTo>
                    <a:lnTo>
                      <a:pt x="320" y="38"/>
                    </a:lnTo>
                    <a:lnTo>
                      <a:pt x="332" y="41"/>
                    </a:lnTo>
                    <a:lnTo>
                      <a:pt x="340" y="43"/>
                    </a:lnTo>
                    <a:lnTo>
                      <a:pt x="350" y="48"/>
                    </a:lnTo>
                    <a:lnTo>
                      <a:pt x="362" y="52"/>
                    </a:lnTo>
                    <a:lnTo>
                      <a:pt x="379" y="56"/>
                    </a:lnTo>
                    <a:lnTo>
                      <a:pt x="396" y="57"/>
                    </a:lnTo>
                    <a:lnTo>
                      <a:pt x="413" y="57"/>
                    </a:lnTo>
                    <a:lnTo>
                      <a:pt x="427" y="53"/>
                    </a:lnTo>
                    <a:lnTo>
                      <a:pt x="445" y="45"/>
                    </a:lnTo>
                    <a:lnTo>
                      <a:pt x="459" y="37"/>
                    </a:lnTo>
                    <a:lnTo>
                      <a:pt x="470" y="31"/>
                    </a:lnTo>
                    <a:lnTo>
                      <a:pt x="477" y="27"/>
                    </a:lnTo>
                    <a:lnTo>
                      <a:pt x="482" y="23"/>
                    </a:lnTo>
                    <a:lnTo>
                      <a:pt x="490" y="9"/>
                    </a:lnTo>
                    <a:lnTo>
                      <a:pt x="495" y="5"/>
                    </a:lnTo>
                    <a:lnTo>
                      <a:pt x="497" y="5"/>
                    </a:lnTo>
                    <a:lnTo>
                      <a:pt x="499" y="6"/>
                    </a:lnTo>
                    <a:lnTo>
                      <a:pt x="499" y="13"/>
                    </a:lnTo>
                    <a:lnTo>
                      <a:pt x="500" y="16"/>
                    </a:lnTo>
                    <a:lnTo>
                      <a:pt x="500" y="17"/>
                    </a:lnTo>
                    <a:lnTo>
                      <a:pt x="503" y="17"/>
                    </a:lnTo>
                    <a:lnTo>
                      <a:pt x="506" y="18"/>
                    </a:lnTo>
                    <a:lnTo>
                      <a:pt x="511" y="18"/>
                    </a:lnTo>
                    <a:lnTo>
                      <a:pt x="526" y="20"/>
                    </a:lnTo>
                    <a:lnTo>
                      <a:pt x="546" y="21"/>
                    </a:lnTo>
                    <a:lnTo>
                      <a:pt x="566" y="24"/>
                    </a:lnTo>
                    <a:lnTo>
                      <a:pt x="584" y="27"/>
                    </a:lnTo>
                    <a:lnTo>
                      <a:pt x="595" y="30"/>
                    </a:lnTo>
                    <a:lnTo>
                      <a:pt x="604" y="34"/>
                    </a:lnTo>
                    <a:lnTo>
                      <a:pt x="620" y="39"/>
                    </a:lnTo>
                    <a:lnTo>
                      <a:pt x="629" y="37"/>
                    </a:lnTo>
                    <a:lnTo>
                      <a:pt x="640" y="27"/>
                    </a:lnTo>
                    <a:lnTo>
                      <a:pt x="649" y="16"/>
                    </a:lnTo>
                    <a:lnTo>
                      <a:pt x="656" y="3"/>
                    </a:lnTo>
                    <a:lnTo>
                      <a:pt x="656" y="2"/>
                    </a:lnTo>
                    <a:lnTo>
                      <a:pt x="65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1"/>
              <p:cNvSpPr>
                <a:spLocks/>
              </p:cNvSpPr>
              <p:nvPr/>
            </p:nvSpPr>
            <p:spPr bwMode="auto">
              <a:xfrm>
                <a:off x="4645025" y="3986213"/>
                <a:ext cx="2735262" cy="1790700"/>
              </a:xfrm>
              <a:custGeom>
                <a:avLst/>
                <a:gdLst/>
                <a:ahLst/>
                <a:cxnLst>
                  <a:cxn ang="0">
                    <a:pos x="1651" y="96"/>
                  </a:cxn>
                  <a:cxn ang="0">
                    <a:pos x="1723" y="179"/>
                  </a:cxn>
                  <a:cxn ang="0">
                    <a:pos x="1655" y="229"/>
                  </a:cxn>
                  <a:cxn ang="0">
                    <a:pos x="1637" y="265"/>
                  </a:cxn>
                  <a:cxn ang="0">
                    <a:pos x="1571" y="320"/>
                  </a:cxn>
                  <a:cxn ang="0">
                    <a:pos x="1559" y="369"/>
                  </a:cxn>
                  <a:cxn ang="0">
                    <a:pos x="1510" y="438"/>
                  </a:cxn>
                  <a:cxn ang="0">
                    <a:pos x="1440" y="505"/>
                  </a:cxn>
                  <a:cxn ang="0">
                    <a:pos x="1344" y="549"/>
                  </a:cxn>
                  <a:cxn ang="0">
                    <a:pos x="1376" y="621"/>
                  </a:cxn>
                  <a:cxn ang="0">
                    <a:pos x="1401" y="706"/>
                  </a:cxn>
                  <a:cxn ang="0">
                    <a:pos x="1339" y="791"/>
                  </a:cxn>
                  <a:cxn ang="0">
                    <a:pos x="1279" y="810"/>
                  </a:cxn>
                  <a:cxn ang="0">
                    <a:pos x="1278" y="888"/>
                  </a:cxn>
                  <a:cxn ang="0">
                    <a:pos x="1228" y="958"/>
                  </a:cxn>
                  <a:cxn ang="0">
                    <a:pos x="1118" y="1018"/>
                  </a:cxn>
                  <a:cxn ang="0">
                    <a:pos x="1089" y="1068"/>
                  </a:cxn>
                  <a:cxn ang="0">
                    <a:pos x="1031" y="1078"/>
                  </a:cxn>
                  <a:cxn ang="0">
                    <a:pos x="991" y="1042"/>
                  </a:cxn>
                  <a:cxn ang="0">
                    <a:pos x="942" y="1025"/>
                  </a:cxn>
                  <a:cxn ang="0">
                    <a:pos x="864" y="985"/>
                  </a:cxn>
                  <a:cxn ang="0">
                    <a:pos x="779" y="974"/>
                  </a:cxn>
                  <a:cxn ang="0">
                    <a:pos x="703" y="1026"/>
                  </a:cxn>
                  <a:cxn ang="0">
                    <a:pos x="607" y="1076"/>
                  </a:cxn>
                  <a:cxn ang="0">
                    <a:pos x="509" y="1076"/>
                  </a:cxn>
                  <a:cxn ang="0">
                    <a:pos x="409" y="1128"/>
                  </a:cxn>
                  <a:cxn ang="0">
                    <a:pos x="336" y="1125"/>
                  </a:cxn>
                  <a:cxn ang="0">
                    <a:pos x="257" y="1035"/>
                  </a:cxn>
                  <a:cxn ang="0">
                    <a:pos x="228" y="978"/>
                  </a:cxn>
                  <a:cxn ang="0">
                    <a:pos x="242" y="954"/>
                  </a:cxn>
                  <a:cxn ang="0">
                    <a:pos x="153" y="854"/>
                  </a:cxn>
                  <a:cxn ang="0">
                    <a:pos x="89" y="850"/>
                  </a:cxn>
                  <a:cxn ang="0">
                    <a:pos x="91" y="803"/>
                  </a:cxn>
                  <a:cxn ang="0">
                    <a:pos x="77" y="753"/>
                  </a:cxn>
                  <a:cxn ang="0">
                    <a:pos x="10" y="717"/>
                  </a:cxn>
                  <a:cxn ang="0">
                    <a:pos x="36" y="601"/>
                  </a:cxn>
                  <a:cxn ang="0">
                    <a:pos x="46" y="488"/>
                  </a:cxn>
                  <a:cxn ang="0">
                    <a:pos x="13" y="411"/>
                  </a:cxn>
                  <a:cxn ang="0">
                    <a:pos x="76" y="359"/>
                  </a:cxn>
                  <a:cxn ang="0">
                    <a:pos x="127" y="391"/>
                  </a:cxn>
                  <a:cxn ang="0">
                    <a:pos x="158" y="447"/>
                  </a:cxn>
                  <a:cxn ang="0">
                    <a:pos x="182" y="521"/>
                  </a:cxn>
                  <a:cxn ang="0">
                    <a:pos x="240" y="619"/>
                  </a:cxn>
                  <a:cxn ang="0">
                    <a:pos x="304" y="646"/>
                  </a:cxn>
                  <a:cxn ang="0">
                    <a:pos x="399" y="577"/>
                  </a:cxn>
                  <a:cxn ang="0">
                    <a:pos x="435" y="510"/>
                  </a:cxn>
                  <a:cxn ang="0">
                    <a:pos x="462" y="467"/>
                  </a:cxn>
                  <a:cxn ang="0">
                    <a:pos x="514" y="412"/>
                  </a:cxn>
                  <a:cxn ang="0">
                    <a:pos x="553" y="437"/>
                  </a:cxn>
                  <a:cxn ang="0">
                    <a:pos x="641" y="402"/>
                  </a:cxn>
                  <a:cxn ang="0">
                    <a:pos x="723" y="387"/>
                  </a:cxn>
                  <a:cxn ang="0">
                    <a:pos x="777" y="393"/>
                  </a:cxn>
                  <a:cxn ang="0">
                    <a:pos x="777" y="348"/>
                  </a:cxn>
                  <a:cxn ang="0">
                    <a:pos x="868" y="301"/>
                  </a:cxn>
                  <a:cxn ang="0">
                    <a:pos x="971" y="337"/>
                  </a:cxn>
                  <a:cxn ang="0">
                    <a:pos x="1078" y="258"/>
                  </a:cxn>
                  <a:cxn ang="0">
                    <a:pos x="1188" y="208"/>
                  </a:cxn>
                  <a:cxn ang="0">
                    <a:pos x="1230" y="146"/>
                  </a:cxn>
                  <a:cxn ang="0">
                    <a:pos x="1324" y="146"/>
                  </a:cxn>
                  <a:cxn ang="0">
                    <a:pos x="1413" y="176"/>
                  </a:cxn>
                  <a:cxn ang="0">
                    <a:pos x="1427" y="194"/>
                  </a:cxn>
                  <a:cxn ang="0">
                    <a:pos x="1554" y="146"/>
                  </a:cxn>
                  <a:cxn ang="0">
                    <a:pos x="1614" y="58"/>
                  </a:cxn>
                </a:cxnLst>
                <a:rect l="0" t="0" r="r" b="b"/>
                <a:pathLst>
                  <a:path w="1723" h="1128">
                    <a:moveTo>
                      <a:pt x="1658" y="0"/>
                    </a:moveTo>
                    <a:lnTo>
                      <a:pt x="1666" y="11"/>
                    </a:lnTo>
                    <a:lnTo>
                      <a:pt x="1672" y="22"/>
                    </a:lnTo>
                    <a:lnTo>
                      <a:pt x="1673" y="32"/>
                    </a:lnTo>
                    <a:lnTo>
                      <a:pt x="1670" y="44"/>
                    </a:lnTo>
                    <a:lnTo>
                      <a:pt x="1662" y="69"/>
                    </a:lnTo>
                    <a:lnTo>
                      <a:pt x="1652" y="89"/>
                    </a:lnTo>
                    <a:lnTo>
                      <a:pt x="1651" y="96"/>
                    </a:lnTo>
                    <a:lnTo>
                      <a:pt x="1652" y="105"/>
                    </a:lnTo>
                    <a:lnTo>
                      <a:pt x="1657" y="118"/>
                    </a:lnTo>
                    <a:lnTo>
                      <a:pt x="1668" y="140"/>
                    </a:lnTo>
                    <a:lnTo>
                      <a:pt x="1673" y="150"/>
                    </a:lnTo>
                    <a:lnTo>
                      <a:pt x="1680" y="157"/>
                    </a:lnTo>
                    <a:lnTo>
                      <a:pt x="1691" y="164"/>
                    </a:lnTo>
                    <a:lnTo>
                      <a:pt x="1706" y="172"/>
                    </a:lnTo>
                    <a:lnTo>
                      <a:pt x="1723" y="179"/>
                    </a:lnTo>
                    <a:lnTo>
                      <a:pt x="1717" y="187"/>
                    </a:lnTo>
                    <a:lnTo>
                      <a:pt x="1712" y="197"/>
                    </a:lnTo>
                    <a:lnTo>
                      <a:pt x="1704" y="209"/>
                    </a:lnTo>
                    <a:lnTo>
                      <a:pt x="1690" y="222"/>
                    </a:lnTo>
                    <a:lnTo>
                      <a:pt x="1679" y="230"/>
                    </a:lnTo>
                    <a:lnTo>
                      <a:pt x="1669" y="233"/>
                    </a:lnTo>
                    <a:lnTo>
                      <a:pt x="1662" y="232"/>
                    </a:lnTo>
                    <a:lnTo>
                      <a:pt x="1655" y="229"/>
                    </a:lnTo>
                    <a:lnTo>
                      <a:pt x="1650" y="227"/>
                    </a:lnTo>
                    <a:lnTo>
                      <a:pt x="1643" y="229"/>
                    </a:lnTo>
                    <a:lnTo>
                      <a:pt x="1637" y="233"/>
                    </a:lnTo>
                    <a:lnTo>
                      <a:pt x="1634" y="239"/>
                    </a:lnTo>
                    <a:lnTo>
                      <a:pt x="1636" y="245"/>
                    </a:lnTo>
                    <a:lnTo>
                      <a:pt x="1639" y="252"/>
                    </a:lnTo>
                    <a:lnTo>
                      <a:pt x="1639" y="258"/>
                    </a:lnTo>
                    <a:lnTo>
                      <a:pt x="1637" y="265"/>
                    </a:lnTo>
                    <a:lnTo>
                      <a:pt x="1634" y="277"/>
                    </a:lnTo>
                    <a:lnTo>
                      <a:pt x="1629" y="291"/>
                    </a:lnTo>
                    <a:lnTo>
                      <a:pt x="1621" y="293"/>
                    </a:lnTo>
                    <a:lnTo>
                      <a:pt x="1614" y="293"/>
                    </a:lnTo>
                    <a:lnTo>
                      <a:pt x="1604" y="295"/>
                    </a:lnTo>
                    <a:lnTo>
                      <a:pt x="1593" y="302"/>
                    </a:lnTo>
                    <a:lnTo>
                      <a:pt x="1582" y="311"/>
                    </a:lnTo>
                    <a:lnTo>
                      <a:pt x="1571" y="320"/>
                    </a:lnTo>
                    <a:lnTo>
                      <a:pt x="1561" y="327"/>
                    </a:lnTo>
                    <a:lnTo>
                      <a:pt x="1553" y="333"/>
                    </a:lnTo>
                    <a:lnTo>
                      <a:pt x="1547" y="337"/>
                    </a:lnTo>
                    <a:lnTo>
                      <a:pt x="1546" y="343"/>
                    </a:lnTo>
                    <a:lnTo>
                      <a:pt x="1547" y="350"/>
                    </a:lnTo>
                    <a:lnTo>
                      <a:pt x="1552" y="356"/>
                    </a:lnTo>
                    <a:lnTo>
                      <a:pt x="1557" y="362"/>
                    </a:lnTo>
                    <a:lnTo>
                      <a:pt x="1559" y="369"/>
                    </a:lnTo>
                    <a:lnTo>
                      <a:pt x="1556" y="380"/>
                    </a:lnTo>
                    <a:lnTo>
                      <a:pt x="1549" y="391"/>
                    </a:lnTo>
                    <a:lnTo>
                      <a:pt x="1539" y="401"/>
                    </a:lnTo>
                    <a:lnTo>
                      <a:pt x="1528" y="409"/>
                    </a:lnTo>
                    <a:lnTo>
                      <a:pt x="1521" y="416"/>
                    </a:lnTo>
                    <a:lnTo>
                      <a:pt x="1517" y="423"/>
                    </a:lnTo>
                    <a:lnTo>
                      <a:pt x="1513" y="431"/>
                    </a:lnTo>
                    <a:lnTo>
                      <a:pt x="1510" y="438"/>
                    </a:lnTo>
                    <a:lnTo>
                      <a:pt x="1506" y="444"/>
                    </a:lnTo>
                    <a:lnTo>
                      <a:pt x="1498" y="445"/>
                    </a:lnTo>
                    <a:lnTo>
                      <a:pt x="1488" y="449"/>
                    </a:lnTo>
                    <a:lnTo>
                      <a:pt x="1477" y="459"/>
                    </a:lnTo>
                    <a:lnTo>
                      <a:pt x="1467" y="473"/>
                    </a:lnTo>
                    <a:lnTo>
                      <a:pt x="1456" y="487"/>
                    </a:lnTo>
                    <a:lnTo>
                      <a:pt x="1447" y="498"/>
                    </a:lnTo>
                    <a:lnTo>
                      <a:pt x="1440" y="505"/>
                    </a:lnTo>
                    <a:lnTo>
                      <a:pt x="1426" y="512"/>
                    </a:lnTo>
                    <a:lnTo>
                      <a:pt x="1411" y="516"/>
                    </a:lnTo>
                    <a:lnTo>
                      <a:pt x="1395" y="515"/>
                    </a:lnTo>
                    <a:lnTo>
                      <a:pt x="1389" y="516"/>
                    </a:lnTo>
                    <a:lnTo>
                      <a:pt x="1379" y="520"/>
                    </a:lnTo>
                    <a:lnTo>
                      <a:pt x="1366" y="528"/>
                    </a:lnTo>
                    <a:lnTo>
                      <a:pt x="1355" y="540"/>
                    </a:lnTo>
                    <a:lnTo>
                      <a:pt x="1344" y="549"/>
                    </a:lnTo>
                    <a:lnTo>
                      <a:pt x="1337" y="560"/>
                    </a:lnTo>
                    <a:lnTo>
                      <a:pt x="1333" y="569"/>
                    </a:lnTo>
                    <a:lnTo>
                      <a:pt x="1336" y="576"/>
                    </a:lnTo>
                    <a:lnTo>
                      <a:pt x="1344" y="585"/>
                    </a:lnTo>
                    <a:lnTo>
                      <a:pt x="1351" y="596"/>
                    </a:lnTo>
                    <a:lnTo>
                      <a:pt x="1360" y="607"/>
                    </a:lnTo>
                    <a:lnTo>
                      <a:pt x="1368" y="617"/>
                    </a:lnTo>
                    <a:lnTo>
                      <a:pt x="1376" y="621"/>
                    </a:lnTo>
                    <a:lnTo>
                      <a:pt x="1383" y="626"/>
                    </a:lnTo>
                    <a:lnTo>
                      <a:pt x="1391" y="637"/>
                    </a:lnTo>
                    <a:lnTo>
                      <a:pt x="1398" y="650"/>
                    </a:lnTo>
                    <a:lnTo>
                      <a:pt x="1402" y="664"/>
                    </a:lnTo>
                    <a:lnTo>
                      <a:pt x="1405" y="678"/>
                    </a:lnTo>
                    <a:lnTo>
                      <a:pt x="1404" y="688"/>
                    </a:lnTo>
                    <a:lnTo>
                      <a:pt x="1402" y="695"/>
                    </a:lnTo>
                    <a:lnTo>
                      <a:pt x="1401" y="706"/>
                    </a:lnTo>
                    <a:lnTo>
                      <a:pt x="1401" y="728"/>
                    </a:lnTo>
                    <a:lnTo>
                      <a:pt x="1398" y="738"/>
                    </a:lnTo>
                    <a:lnTo>
                      <a:pt x="1394" y="745"/>
                    </a:lnTo>
                    <a:lnTo>
                      <a:pt x="1386" y="748"/>
                    </a:lnTo>
                    <a:lnTo>
                      <a:pt x="1375" y="752"/>
                    </a:lnTo>
                    <a:lnTo>
                      <a:pt x="1364" y="760"/>
                    </a:lnTo>
                    <a:lnTo>
                      <a:pt x="1347" y="782"/>
                    </a:lnTo>
                    <a:lnTo>
                      <a:pt x="1339" y="791"/>
                    </a:lnTo>
                    <a:lnTo>
                      <a:pt x="1331" y="796"/>
                    </a:lnTo>
                    <a:lnTo>
                      <a:pt x="1322" y="798"/>
                    </a:lnTo>
                    <a:lnTo>
                      <a:pt x="1313" y="796"/>
                    </a:lnTo>
                    <a:lnTo>
                      <a:pt x="1302" y="796"/>
                    </a:lnTo>
                    <a:lnTo>
                      <a:pt x="1293" y="795"/>
                    </a:lnTo>
                    <a:lnTo>
                      <a:pt x="1286" y="796"/>
                    </a:lnTo>
                    <a:lnTo>
                      <a:pt x="1282" y="800"/>
                    </a:lnTo>
                    <a:lnTo>
                      <a:pt x="1279" y="810"/>
                    </a:lnTo>
                    <a:lnTo>
                      <a:pt x="1275" y="824"/>
                    </a:lnTo>
                    <a:lnTo>
                      <a:pt x="1271" y="839"/>
                    </a:lnTo>
                    <a:lnTo>
                      <a:pt x="1270" y="853"/>
                    </a:lnTo>
                    <a:lnTo>
                      <a:pt x="1270" y="861"/>
                    </a:lnTo>
                    <a:lnTo>
                      <a:pt x="1274" y="868"/>
                    </a:lnTo>
                    <a:lnTo>
                      <a:pt x="1279" y="875"/>
                    </a:lnTo>
                    <a:lnTo>
                      <a:pt x="1282" y="881"/>
                    </a:lnTo>
                    <a:lnTo>
                      <a:pt x="1278" y="888"/>
                    </a:lnTo>
                    <a:lnTo>
                      <a:pt x="1270" y="896"/>
                    </a:lnTo>
                    <a:lnTo>
                      <a:pt x="1261" y="903"/>
                    </a:lnTo>
                    <a:lnTo>
                      <a:pt x="1255" y="917"/>
                    </a:lnTo>
                    <a:lnTo>
                      <a:pt x="1253" y="922"/>
                    </a:lnTo>
                    <a:lnTo>
                      <a:pt x="1250" y="931"/>
                    </a:lnTo>
                    <a:lnTo>
                      <a:pt x="1246" y="942"/>
                    </a:lnTo>
                    <a:lnTo>
                      <a:pt x="1238" y="950"/>
                    </a:lnTo>
                    <a:lnTo>
                      <a:pt x="1228" y="958"/>
                    </a:lnTo>
                    <a:lnTo>
                      <a:pt x="1214" y="961"/>
                    </a:lnTo>
                    <a:lnTo>
                      <a:pt x="1192" y="961"/>
                    </a:lnTo>
                    <a:lnTo>
                      <a:pt x="1174" y="963"/>
                    </a:lnTo>
                    <a:lnTo>
                      <a:pt x="1159" y="963"/>
                    </a:lnTo>
                    <a:lnTo>
                      <a:pt x="1148" y="967"/>
                    </a:lnTo>
                    <a:lnTo>
                      <a:pt x="1140" y="975"/>
                    </a:lnTo>
                    <a:lnTo>
                      <a:pt x="1132" y="988"/>
                    </a:lnTo>
                    <a:lnTo>
                      <a:pt x="1118" y="1018"/>
                    </a:lnTo>
                    <a:lnTo>
                      <a:pt x="1114" y="1031"/>
                    </a:lnTo>
                    <a:lnTo>
                      <a:pt x="1112" y="1039"/>
                    </a:lnTo>
                    <a:lnTo>
                      <a:pt x="1112" y="1058"/>
                    </a:lnTo>
                    <a:lnTo>
                      <a:pt x="1111" y="1067"/>
                    </a:lnTo>
                    <a:lnTo>
                      <a:pt x="1107" y="1072"/>
                    </a:lnTo>
                    <a:lnTo>
                      <a:pt x="1100" y="1074"/>
                    </a:lnTo>
                    <a:lnTo>
                      <a:pt x="1093" y="1071"/>
                    </a:lnTo>
                    <a:lnTo>
                      <a:pt x="1089" y="1068"/>
                    </a:lnTo>
                    <a:lnTo>
                      <a:pt x="1086" y="1064"/>
                    </a:lnTo>
                    <a:lnTo>
                      <a:pt x="1085" y="1061"/>
                    </a:lnTo>
                    <a:lnTo>
                      <a:pt x="1080" y="1060"/>
                    </a:lnTo>
                    <a:lnTo>
                      <a:pt x="1072" y="1062"/>
                    </a:lnTo>
                    <a:lnTo>
                      <a:pt x="1061" y="1068"/>
                    </a:lnTo>
                    <a:lnTo>
                      <a:pt x="1050" y="1072"/>
                    </a:lnTo>
                    <a:lnTo>
                      <a:pt x="1040" y="1076"/>
                    </a:lnTo>
                    <a:lnTo>
                      <a:pt x="1031" y="1078"/>
                    </a:lnTo>
                    <a:lnTo>
                      <a:pt x="1024" y="1075"/>
                    </a:lnTo>
                    <a:lnTo>
                      <a:pt x="1020" y="1068"/>
                    </a:lnTo>
                    <a:lnTo>
                      <a:pt x="1016" y="1060"/>
                    </a:lnTo>
                    <a:lnTo>
                      <a:pt x="1014" y="1051"/>
                    </a:lnTo>
                    <a:lnTo>
                      <a:pt x="1011" y="1043"/>
                    </a:lnTo>
                    <a:lnTo>
                      <a:pt x="1007" y="1037"/>
                    </a:lnTo>
                    <a:lnTo>
                      <a:pt x="1000" y="1037"/>
                    </a:lnTo>
                    <a:lnTo>
                      <a:pt x="991" y="1042"/>
                    </a:lnTo>
                    <a:lnTo>
                      <a:pt x="981" y="1049"/>
                    </a:lnTo>
                    <a:lnTo>
                      <a:pt x="971" y="1054"/>
                    </a:lnTo>
                    <a:lnTo>
                      <a:pt x="963" y="1057"/>
                    </a:lnTo>
                    <a:lnTo>
                      <a:pt x="955" y="1054"/>
                    </a:lnTo>
                    <a:lnTo>
                      <a:pt x="949" y="1047"/>
                    </a:lnTo>
                    <a:lnTo>
                      <a:pt x="946" y="1039"/>
                    </a:lnTo>
                    <a:lnTo>
                      <a:pt x="945" y="1032"/>
                    </a:lnTo>
                    <a:lnTo>
                      <a:pt x="942" y="1025"/>
                    </a:lnTo>
                    <a:lnTo>
                      <a:pt x="937" y="1021"/>
                    </a:lnTo>
                    <a:lnTo>
                      <a:pt x="924" y="1015"/>
                    </a:lnTo>
                    <a:lnTo>
                      <a:pt x="911" y="1007"/>
                    </a:lnTo>
                    <a:lnTo>
                      <a:pt x="898" y="997"/>
                    </a:lnTo>
                    <a:lnTo>
                      <a:pt x="891" y="989"/>
                    </a:lnTo>
                    <a:lnTo>
                      <a:pt x="886" y="986"/>
                    </a:lnTo>
                    <a:lnTo>
                      <a:pt x="876" y="985"/>
                    </a:lnTo>
                    <a:lnTo>
                      <a:pt x="864" y="985"/>
                    </a:lnTo>
                    <a:lnTo>
                      <a:pt x="850" y="986"/>
                    </a:lnTo>
                    <a:lnTo>
                      <a:pt x="836" y="986"/>
                    </a:lnTo>
                    <a:lnTo>
                      <a:pt x="825" y="983"/>
                    </a:lnTo>
                    <a:lnTo>
                      <a:pt x="812" y="978"/>
                    </a:lnTo>
                    <a:lnTo>
                      <a:pt x="803" y="972"/>
                    </a:lnTo>
                    <a:lnTo>
                      <a:pt x="795" y="968"/>
                    </a:lnTo>
                    <a:lnTo>
                      <a:pt x="786" y="968"/>
                    </a:lnTo>
                    <a:lnTo>
                      <a:pt x="779" y="974"/>
                    </a:lnTo>
                    <a:lnTo>
                      <a:pt x="774" y="985"/>
                    </a:lnTo>
                    <a:lnTo>
                      <a:pt x="770" y="997"/>
                    </a:lnTo>
                    <a:lnTo>
                      <a:pt x="765" y="1007"/>
                    </a:lnTo>
                    <a:lnTo>
                      <a:pt x="760" y="1011"/>
                    </a:lnTo>
                    <a:lnTo>
                      <a:pt x="732" y="1014"/>
                    </a:lnTo>
                    <a:lnTo>
                      <a:pt x="719" y="1017"/>
                    </a:lnTo>
                    <a:lnTo>
                      <a:pt x="713" y="1019"/>
                    </a:lnTo>
                    <a:lnTo>
                      <a:pt x="703" y="1026"/>
                    </a:lnTo>
                    <a:lnTo>
                      <a:pt x="691" y="1035"/>
                    </a:lnTo>
                    <a:lnTo>
                      <a:pt x="676" y="1044"/>
                    </a:lnTo>
                    <a:lnTo>
                      <a:pt x="662" y="1056"/>
                    </a:lnTo>
                    <a:lnTo>
                      <a:pt x="647" y="1064"/>
                    </a:lnTo>
                    <a:lnTo>
                      <a:pt x="634" y="1072"/>
                    </a:lnTo>
                    <a:lnTo>
                      <a:pt x="625" y="1078"/>
                    </a:lnTo>
                    <a:lnTo>
                      <a:pt x="618" y="1079"/>
                    </a:lnTo>
                    <a:lnTo>
                      <a:pt x="607" y="1076"/>
                    </a:lnTo>
                    <a:lnTo>
                      <a:pt x="596" y="1072"/>
                    </a:lnTo>
                    <a:lnTo>
                      <a:pt x="586" y="1068"/>
                    </a:lnTo>
                    <a:lnTo>
                      <a:pt x="579" y="1067"/>
                    </a:lnTo>
                    <a:lnTo>
                      <a:pt x="568" y="1065"/>
                    </a:lnTo>
                    <a:lnTo>
                      <a:pt x="538" y="1062"/>
                    </a:lnTo>
                    <a:lnTo>
                      <a:pt x="525" y="1062"/>
                    </a:lnTo>
                    <a:lnTo>
                      <a:pt x="517" y="1067"/>
                    </a:lnTo>
                    <a:lnTo>
                      <a:pt x="509" y="1076"/>
                    </a:lnTo>
                    <a:lnTo>
                      <a:pt x="497" y="1086"/>
                    </a:lnTo>
                    <a:lnTo>
                      <a:pt x="488" y="1094"/>
                    </a:lnTo>
                    <a:lnTo>
                      <a:pt x="478" y="1099"/>
                    </a:lnTo>
                    <a:lnTo>
                      <a:pt x="466" y="1101"/>
                    </a:lnTo>
                    <a:lnTo>
                      <a:pt x="450" y="1108"/>
                    </a:lnTo>
                    <a:lnTo>
                      <a:pt x="434" y="1118"/>
                    </a:lnTo>
                    <a:lnTo>
                      <a:pt x="417" y="1126"/>
                    </a:lnTo>
                    <a:lnTo>
                      <a:pt x="409" y="1128"/>
                    </a:lnTo>
                    <a:lnTo>
                      <a:pt x="401" y="1125"/>
                    </a:lnTo>
                    <a:lnTo>
                      <a:pt x="394" y="1119"/>
                    </a:lnTo>
                    <a:lnTo>
                      <a:pt x="386" y="1117"/>
                    </a:lnTo>
                    <a:lnTo>
                      <a:pt x="376" y="1117"/>
                    </a:lnTo>
                    <a:lnTo>
                      <a:pt x="365" y="1121"/>
                    </a:lnTo>
                    <a:lnTo>
                      <a:pt x="355" y="1125"/>
                    </a:lnTo>
                    <a:lnTo>
                      <a:pt x="345" y="1126"/>
                    </a:lnTo>
                    <a:lnTo>
                      <a:pt x="336" y="1125"/>
                    </a:lnTo>
                    <a:lnTo>
                      <a:pt x="325" y="1118"/>
                    </a:lnTo>
                    <a:lnTo>
                      <a:pt x="314" y="1108"/>
                    </a:lnTo>
                    <a:lnTo>
                      <a:pt x="303" y="1097"/>
                    </a:lnTo>
                    <a:lnTo>
                      <a:pt x="290" y="1083"/>
                    </a:lnTo>
                    <a:lnTo>
                      <a:pt x="268" y="1058"/>
                    </a:lnTo>
                    <a:lnTo>
                      <a:pt x="261" y="1049"/>
                    </a:lnTo>
                    <a:lnTo>
                      <a:pt x="257" y="1042"/>
                    </a:lnTo>
                    <a:lnTo>
                      <a:pt x="257" y="1035"/>
                    </a:lnTo>
                    <a:lnTo>
                      <a:pt x="261" y="1026"/>
                    </a:lnTo>
                    <a:lnTo>
                      <a:pt x="265" y="1017"/>
                    </a:lnTo>
                    <a:lnTo>
                      <a:pt x="267" y="1008"/>
                    </a:lnTo>
                    <a:lnTo>
                      <a:pt x="261" y="1000"/>
                    </a:lnTo>
                    <a:lnTo>
                      <a:pt x="252" y="993"/>
                    </a:lnTo>
                    <a:lnTo>
                      <a:pt x="242" y="988"/>
                    </a:lnTo>
                    <a:lnTo>
                      <a:pt x="234" y="983"/>
                    </a:lnTo>
                    <a:lnTo>
                      <a:pt x="228" y="978"/>
                    </a:lnTo>
                    <a:lnTo>
                      <a:pt x="228" y="972"/>
                    </a:lnTo>
                    <a:lnTo>
                      <a:pt x="229" y="970"/>
                    </a:lnTo>
                    <a:lnTo>
                      <a:pt x="232" y="967"/>
                    </a:lnTo>
                    <a:lnTo>
                      <a:pt x="240" y="963"/>
                    </a:lnTo>
                    <a:lnTo>
                      <a:pt x="242" y="960"/>
                    </a:lnTo>
                    <a:lnTo>
                      <a:pt x="243" y="958"/>
                    </a:lnTo>
                    <a:lnTo>
                      <a:pt x="243" y="957"/>
                    </a:lnTo>
                    <a:lnTo>
                      <a:pt x="242" y="954"/>
                    </a:lnTo>
                    <a:lnTo>
                      <a:pt x="239" y="951"/>
                    </a:lnTo>
                    <a:lnTo>
                      <a:pt x="232" y="946"/>
                    </a:lnTo>
                    <a:lnTo>
                      <a:pt x="210" y="924"/>
                    </a:lnTo>
                    <a:lnTo>
                      <a:pt x="185" y="896"/>
                    </a:lnTo>
                    <a:lnTo>
                      <a:pt x="174" y="882"/>
                    </a:lnTo>
                    <a:lnTo>
                      <a:pt x="163" y="870"/>
                    </a:lnTo>
                    <a:lnTo>
                      <a:pt x="156" y="860"/>
                    </a:lnTo>
                    <a:lnTo>
                      <a:pt x="153" y="854"/>
                    </a:lnTo>
                    <a:lnTo>
                      <a:pt x="149" y="853"/>
                    </a:lnTo>
                    <a:lnTo>
                      <a:pt x="142" y="854"/>
                    </a:lnTo>
                    <a:lnTo>
                      <a:pt x="133" y="857"/>
                    </a:lnTo>
                    <a:lnTo>
                      <a:pt x="111" y="865"/>
                    </a:lnTo>
                    <a:lnTo>
                      <a:pt x="101" y="867"/>
                    </a:lnTo>
                    <a:lnTo>
                      <a:pt x="93" y="865"/>
                    </a:lnTo>
                    <a:lnTo>
                      <a:pt x="89" y="860"/>
                    </a:lnTo>
                    <a:lnTo>
                      <a:pt x="89" y="850"/>
                    </a:lnTo>
                    <a:lnTo>
                      <a:pt x="93" y="843"/>
                    </a:lnTo>
                    <a:lnTo>
                      <a:pt x="97" y="838"/>
                    </a:lnTo>
                    <a:lnTo>
                      <a:pt x="102" y="835"/>
                    </a:lnTo>
                    <a:lnTo>
                      <a:pt x="105" y="829"/>
                    </a:lnTo>
                    <a:lnTo>
                      <a:pt x="102" y="824"/>
                    </a:lnTo>
                    <a:lnTo>
                      <a:pt x="95" y="814"/>
                    </a:lnTo>
                    <a:lnTo>
                      <a:pt x="91" y="807"/>
                    </a:lnTo>
                    <a:lnTo>
                      <a:pt x="91" y="803"/>
                    </a:lnTo>
                    <a:lnTo>
                      <a:pt x="95" y="798"/>
                    </a:lnTo>
                    <a:lnTo>
                      <a:pt x="104" y="792"/>
                    </a:lnTo>
                    <a:lnTo>
                      <a:pt x="109" y="784"/>
                    </a:lnTo>
                    <a:lnTo>
                      <a:pt x="113" y="775"/>
                    </a:lnTo>
                    <a:lnTo>
                      <a:pt x="112" y="767"/>
                    </a:lnTo>
                    <a:lnTo>
                      <a:pt x="104" y="761"/>
                    </a:lnTo>
                    <a:lnTo>
                      <a:pt x="91" y="757"/>
                    </a:lnTo>
                    <a:lnTo>
                      <a:pt x="77" y="753"/>
                    </a:lnTo>
                    <a:lnTo>
                      <a:pt x="65" y="750"/>
                    </a:lnTo>
                    <a:lnTo>
                      <a:pt x="57" y="745"/>
                    </a:lnTo>
                    <a:lnTo>
                      <a:pt x="51" y="741"/>
                    </a:lnTo>
                    <a:lnTo>
                      <a:pt x="43" y="738"/>
                    </a:lnTo>
                    <a:lnTo>
                      <a:pt x="33" y="736"/>
                    </a:lnTo>
                    <a:lnTo>
                      <a:pt x="17" y="731"/>
                    </a:lnTo>
                    <a:lnTo>
                      <a:pt x="11" y="725"/>
                    </a:lnTo>
                    <a:lnTo>
                      <a:pt x="10" y="717"/>
                    </a:lnTo>
                    <a:lnTo>
                      <a:pt x="13" y="706"/>
                    </a:lnTo>
                    <a:lnTo>
                      <a:pt x="17" y="695"/>
                    </a:lnTo>
                    <a:lnTo>
                      <a:pt x="21" y="685"/>
                    </a:lnTo>
                    <a:lnTo>
                      <a:pt x="24" y="673"/>
                    </a:lnTo>
                    <a:lnTo>
                      <a:pt x="22" y="657"/>
                    </a:lnTo>
                    <a:lnTo>
                      <a:pt x="22" y="637"/>
                    </a:lnTo>
                    <a:lnTo>
                      <a:pt x="28" y="617"/>
                    </a:lnTo>
                    <a:lnTo>
                      <a:pt x="36" y="601"/>
                    </a:lnTo>
                    <a:lnTo>
                      <a:pt x="46" y="587"/>
                    </a:lnTo>
                    <a:lnTo>
                      <a:pt x="65" y="567"/>
                    </a:lnTo>
                    <a:lnTo>
                      <a:pt x="72" y="556"/>
                    </a:lnTo>
                    <a:lnTo>
                      <a:pt x="75" y="544"/>
                    </a:lnTo>
                    <a:lnTo>
                      <a:pt x="72" y="535"/>
                    </a:lnTo>
                    <a:lnTo>
                      <a:pt x="66" y="521"/>
                    </a:lnTo>
                    <a:lnTo>
                      <a:pt x="57" y="506"/>
                    </a:lnTo>
                    <a:lnTo>
                      <a:pt x="46" y="488"/>
                    </a:lnTo>
                    <a:lnTo>
                      <a:pt x="33" y="470"/>
                    </a:lnTo>
                    <a:lnTo>
                      <a:pt x="22" y="452"/>
                    </a:lnTo>
                    <a:lnTo>
                      <a:pt x="11" y="437"/>
                    </a:lnTo>
                    <a:lnTo>
                      <a:pt x="4" y="426"/>
                    </a:lnTo>
                    <a:lnTo>
                      <a:pt x="0" y="419"/>
                    </a:lnTo>
                    <a:lnTo>
                      <a:pt x="0" y="415"/>
                    </a:lnTo>
                    <a:lnTo>
                      <a:pt x="6" y="412"/>
                    </a:lnTo>
                    <a:lnTo>
                      <a:pt x="13" y="411"/>
                    </a:lnTo>
                    <a:lnTo>
                      <a:pt x="22" y="408"/>
                    </a:lnTo>
                    <a:lnTo>
                      <a:pt x="30" y="402"/>
                    </a:lnTo>
                    <a:lnTo>
                      <a:pt x="37" y="395"/>
                    </a:lnTo>
                    <a:lnTo>
                      <a:pt x="40" y="384"/>
                    </a:lnTo>
                    <a:lnTo>
                      <a:pt x="40" y="365"/>
                    </a:lnTo>
                    <a:lnTo>
                      <a:pt x="42" y="348"/>
                    </a:lnTo>
                    <a:lnTo>
                      <a:pt x="61" y="355"/>
                    </a:lnTo>
                    <a:lnTo>
                      <a:pt x="76" y="359"/>
                    </a:lnTo>
                    <a:lnTo>
                      <a:pt x="84" y="363"/>
                    </a:lnTo>
                    <a:lnTo>
                      <a:pt x="89" y="365"/>
                    </a:lnTo>
                    <a:lnTo>
                      <a:pt x="93" y="363"/>
                    </a:lnTo>
                    <a:lnTo>
                      <a:pt x="95" y="362"/>
                    </a:lnTo>
                    <a:lnTo>
                      <a:pt x="101" y="356"/>
                    </a:lnTo>
                    <a:lnTo>
                      <a:pt x="113" y="372"/>
                    </a:lnTo>
                    <a:lnTo>
                      <a:pt x="122" y="383"/>
                    </a:lnTo>
                    <a:lnTo>
                      <a:pt x="127" y="391"/>
                    </a:lnTo>
                    <a:lnTo>
                      <a:pt x="129" y="398"/>
                    </a:lnTo>
                    <a:lnTo>
                      <a:pt x="127" y="405"/>
                    </a:lnTo>
                    <a:lnTo>
                      <a:pt x="126" y="415"/>
                    </a:lnTo>
                    <a:lnTo>
                      <a:pt x="124" y="426"/>
                    </a:lnTo>
                    <a:lnTo>
                      <a:pt x="123" y="436"/>
                    </a:lnTo>
                    <a:lnTo>
                      <a:pt x="124" y="444"/>
                    </a:lnTo>
                    <a:lnTo>
                      <a:pt x="129" y="447"/>
                    </a:lnTo>
                    <a:lnTo>
                      <a:pt x="158" y="447"/>
                    </a:lnTo>
                    <a:lnTo>
                      <a:pt x="165" y="449"/>
                    </a:lnTo>
                    <a:lnTo>
                      <a:pt x="169" y="456"/>
                    </a:lnTo>
                    <a:lnTo>
                      <a:pt x="169" y="466"/>
                    </a:lnTo>
                    <a:lnTo>
                      <a:pt x="167" y="479"/>
                    </a:lnTo>
                    <a:lnTo>
                      <a:pt x="167" y="490"/>
                    </a:lnTo>
                    <a:lnTo>
                      <a:pt x="169" y="501"/>
                    </a:lnTo>
                    <a:lnTo>
                      <a:pt x="174" y="510"/>
                    </a:lnTo>
                    <a:lnTo>
                      <a:pt x="182" y="521"/>
                    </a:lnTo>
                    <a:lnTo>
                      <a:pt x="191" y="537"/>
                    </a:lnTo>
                    <a:lnTo>
                      <a:pt x="198" y="551"/>
                    </a:lnTo>
                    <a:lnTo>
                      <a:pt x="206" y="560"/>
                    </a:lnTo>
                    <a:lnTo>
                      <a:pt x="213" y="567"/>
                    </a:lnTo>
                    <a:lnTo>
                      <a:pt x="221" y="580"/>
                    </a:lnTo>
                    <a:lnTo>
                      <a:pt x="228" y="592"/>
                    </a:lnTo>
                    <a:lnTo>
                      <a:pt x="238" y="612"/>
                    </a:lnTo>
                    <a:lnTo>
                      <a:pt x="240" y="619"/>
                    </a:lnTo>
                    <a:lnTo>
                      <a:pt x="243" y="630"/>
                    </a:lnTo>
                    <a:lnTo>
                      <a:pt x="249" y="642"/>
                    </a:lnTo>
                    <a:lnTo>
                      <a:pt x="256" y="653"/>
                    </a:lnTo>
                    <a:lnTo>
                      <a:pt x="263" y="660"/>
                    </a:lnTo>
                    <a:lnTo>
                      <a:pt x="270" y="663"/>
                    </a:lnTo>
                    <a:lnTo>
                      <a:pt x="278" y="660"/>
                    </a:lnTo>
                    <a:lnTo>
                      <a:pt x="290" y="655"/>
                    </a:lnTo>
                    <a:lnTo>
                      <a:pt x="304" y="646"/>
                    </a:lnTo>
                    <a:lnTo>
                      <a:pt x="321" y="637"/>
                    </a:lnTo>
                    <a:lnTo>
                      <a:pt x="334" y="627"/>
                    </a:lnTo>
                    <a:lnTo>
                      <a:pt x="348" y="619"/>
                    </a:lnTo>
                    <a:lnTo>
                      <a:pt x="358" y="610"/>
                    </a:lnTo>
                    <a:lnTo>
                      <a:pt x="363" y="605"/>
                    </a:lnTo>
                    <a:lnTo>
                      <a:pt x="372" y="595"/>
                    </a:lnTo>
                    <a:lnTo>
                      <a:pt x="384" y="585"/>
                    </a:lnTo>
                    <a:lnTo>
                      <a:pt x="399" y="577"/>
                    </a:lnTo>
                    <a:lnTo>
                      <a:pt x="410" y="570"/>
                    </a:lnTo>
                    <a:lnTo>
                      <a:pt x="416" y="563"/>
                    </a:lnTo>
                    <a:lnTo>
                      <a:pt x="423" y="553"/>
                    </a:lnTo>
                    <a:lnTo>
                      <a:pt x="428" y="542"/>
                    </a:lnTo>
                    <a:lnTo>
                      <a:pt x="434" y="530"/>
                    </a:lnTo>
                    <a:lnTo>
                      <a:pt x="437" y="520"/>
                    </a:lnTo>
                    <a:lnTo>
                      <a:pt x="437" y="513"/>
                    </a:lnTo>
                    <a:lnTo>
                      <a:pt x="435" y="510"/>
                    </a:lnTo>
                    <a:lnTo>
                      <a:pt x="424" y="499"/>
                    </a:lnTo>
                    <a:lnTo>
                      <a:pt x="426" y="497"/>
                    </a:lnTo>
                    <a:lnTo>
                      <a:pt x="427" y="495"/>
                    </a:lnTo>
                    <a:lnTo>
                      <a:pt x="431" y="492"/>
                    </a:lnTo>
                    <a:lnTo>
                      <a:pt x="441" y="487"/>
                    </a:lnTo>
                    <a:lnTo>
                      <a:pt x="450" y="483"/>
                    </a:lnTo>
                    <a:lnTo>
                      <a:pt x="457" y="476"/>
                    </a:lnTo>
                    <a:lnTo>
                      <a:pt x="462" y="467"/>
                    </a:lnTo>
                    <a:lnTo>
                      <a:pt x="477" y="466"/>
                    </a:lnTo>
                    <a:lnTo>
                      <a:pt x="491" y="463"/>
                    </a:lnTo>
                    <a:lnTo>
                      <a:pt x="497" y="458"/>
                    </a:lnTo>
                    <a:lnTo>
                      <a:pt x="502" y="447"/>
                    </a:lnTo>
                    <a:lnTo>
                      <a:pt x="504" y="436"/>
                    </a:lnTo>
                    <a:lnTo>
                      <a:pt x="506" y="426"/>
                    </a:lnTo>
                    <a:lnTo>
                      <a:pt x="509" y="417"/>
                    </a:lnTo>
                    <a:lnTo>
                      <a:pt x="514" y="412"/>
                    </a:lnTo>
                    <a:lnTo>
                      <a:pt x="521" y="409"/>
                    </a:lnTo>
                    <a:lnTo>
                      <a:pt x="538" y="401"/>
                    </a:lnTo>
                    <a:lnTo>
                      <a:pt x="544" y="398"/>
                    </a:lnTo>
                    <a:lnTo>
                      <a:pt x="550" y="398"/>
                    </a:lnTo>
                    <a:lnTo>
                      <a:pt x="553" y="401"/>
                    </a:lnTo>
                    <a:lnTo>
                      <a:pt x="553" y="417"/>
                    </a:lnTo>
                    <a:lnTo>
                      <a:pt x="551" y="429"/>
                    </a:lnTo>
                    <a:lnTo>
                      <a:pt x="553" y="437"/>
                    </a:lnTo>
                    <a:lnTo>
                      <a:pt x="557" y="444"/>
                    </a:lnTo>
                    <a:lnTo>
                      <a:pt x="564" y="447"/>
                    </a:lnTo>
                    <a:lnTo>
                      <a:pt x="573" y="445"/>
                    </a:lnTo>
                    <a:lnTo>
                      <a:pt x="598" y="433"/>
                    </a:lnTo>
                    <a:lnTo>
                      <a:pt x="612" y="424"/>
                    </a:lnTo>
                    <a:lnTo>
                      <a:pt x="625" y="416"/>
                    </a:lnTo>
                    <a:lnTo>
                      <a:pt x="634" y="408"/>
                    </a:lnTo>
                    <a:lnTo>
                      <a:pt x="641" y="402"/>
                    </a:lnTo>
                    <a:lnTo>
                      <a:pt x="649" y="397"/>
                    </a:lnTo>
                    <a:lnTo>
                      <a:pt x="662" y="393"/>
                    </a:lnTo>
                    <a:lnTo>
                      <a:pt x="677" y="390"/>
                    </a:lnTo>
                    <a:lnTo>
                      <a:pt x="690" y="390"/>
                    </a:lnTo>
                    <a:lnTo>
                      <a:pt x="698" y="391"/>
                    </a:lnTo>
                    <a:lnTo>
                      <a:pt x="705" y="393"/>
                    </a:lnTo>
                    <a:lnTo>
                      <a:pt x="713" y="391"/>
                    </a:lnTo>
                    <a:lnTo>
                      <a:pt x="723" y="387"/>
                    </a:lnTo>
                    <a:lnTo>
                      <a:pt x="727" y="386"/>
                    </a:lnTo>
                    <a:lnTo>
                      <a:pt x="730" y="390"/>
                    </a:lnTo>
                    <a:lnTo>
                      <a:pt x="735" y="401"/>
                    </a:lnTo>
                    <a:lnTo>
                      <a:pt x="739" y="405"/>
                    </a:lnTo>
                    <a:lnTo>
                      <a:pt x="745" y="405"/>
                    </a:lnTo>
                    <a:lnTo>
                      <a:pt x="753" y="402"/>
                    </a:lnTo>
                    <a:lnTo>
                      <a:pt x="764" y="397"/>
                    </a:lnTo>
                    <a:lnTo>
                      <a:pt x="777" y="393"/>
                    </a:lnTo>
                    <a:lnTo>
                      <a:pt x="788" y="387"/>
                    </a:lnTo>
                    <a:lnTo>
                      <a:pt x="796" y="381"/>
                    </a:lnTo>
                    <a:lnTo>
                      <a:pt x="799" y="377"/>
                    </a:lnTo>
                    <a:lnTo>
                      <a:pt x="795" y="372"/>
                    </a:lnTo>
                    <a:lnTo>
                      <a:pt x="788" y="368"/>
                    </a:lnTo>
                    <a:lnTo>
                      <a:pt x="774" y="356"/>
                    </a:lnTo>
                    <a:lnTo>
                      <a:pt x="772" y="352"/>
                    </a:lnTo>
                    <a:lnTo>
                      <a:pt x="777" y="348"/>
                    </a:lnTo>
                    <a:lnTo>
                      <a:pt x="792" y="344"/>
                    </a:lnTo>
                    <a:lnTo>
                      <a:pt x="835" y="344"/>
                    </a:lnTo>
                    <a:lnTo>
                      <a:pt x="841" y="340"/>
                    </a:lnTo>
                    <a:lnTo>
                      <a:pt x="848" y="330"/>
                    </a:lnTo>
                    <a:lnTo>
                      <a:pt x="854" y="319"/>
                    </a:lnTo>
                    <a:lnTo>
                      <a:pt x="858" y="308"/>
                    </a:lnTo>
                    <a:lnTo>
                      <a:pt x="862" y="302"/>
                    </a:lnTo>
                    <a:lnTo>
                      <a:pt x="868" y="301"/>
                    </a:lnTo>
                    <a:lnTo>
                      <a:pt x="887" y="307"/>
                    </a:lnTo>
                    <a:lnTo>
                      <a:pt x="904" y="315"/>
                    </a:lnTo>
                    <a:lnTo>
                      <a:pt x="913" y="320"/>
                    </a:lnTo>
                    <a:lnTo>
                      <a:pt x="926" y="327"/>
                    </a:lnTo>
                    <a:lnTo>
                      <a:pt x="951" y="338"/>
                    </a:lnTo>
                    <a:lnTo>
                      <a:pt x="959" y="341"/>
                    </a:lnTo>
                    <a:lnTo>
                      <a:pt x="966" y="341"/>
                    </a:lnTo>
                    <a:lnTo>
                      <a:pt x="971" y="337"/>
                    </a:lnTo>
                    <a:lnTo>
                      <a:pt x="981" y="330"/>
                    </a:lnTo>
                    <a:lnTo>
                      <a:pt x="993" y="320"/>
                    </a:lnTo>
                    <a:lnTo>
                      <a:pt x="1007" y="309"/>
                    </a:lnTo>
                    <a:lnTo>
                      <a:pt x="1022" y="297"/>
                    </a:lnTo>
                    <a:lnTo>
                      <a:pt x="1039" y="286"/>
                    </a:lnTo>
                    <a:lnTo>
                      <a:pt x="1054" y="275"/>
                    </a:lnTo>
                    <a:lnTo>
                      <a:pt x="1068" y="265"/>
                    </a:lnTo>
                    <a:lnTo>
                      <a:pt x="1078" y="258"/>
                    </a:lnTo>
                    <a:lnTo>
                      <a:pt x="1085" y="255"/>
                    </a:lnTo>
                    <a:lnTo>
                      <a:pt x="1097" y="254"/>
                    </a:lnTo>
                    <a:lnTo>
                      <a:pt x="1133" y="248"/>
                    </a:lnTo>
                    <a:lnTo>
                      <a:pt x="1148" y="244"/>
                    </a:lnTo>
                    <a:lnTo>
                      <a:pt x="1159" y="237"/>
                    </a:lnTo>
                    <a:lnTo>
                      <a:pt x="1168" y="229"/>
                    </a:lnTo>
                    <a:lnTo>
                      <a:pt x="1177" y="218"/>
                    </a:lnTo>
                    <a:lnTo>
                      <a:pt x="1188" y="208"/>
                    </a:lnTo>
                    <a:lnTo>
                      <a:pt x="1199" y="201"/>
                    </a:lnTo>
                    <a:lnTo>
                      <a:pt x="1208" y="197"/>
                    </a:lnTo>
                    <a:lnTo>
                      <a:pt x="1212" y="193"/>
                    </a:lnTo>
                    <a:lnTo>
                      <a:pt x="1213" y="186"/>
                    </a:lnTo>
                    <a:lnTo>
                      <a:pt x="1213" y="168"/>
                    </a:lnTo>
                    <a:lnTo>
                      <a:pt x="1214" y="159"/>
                    </a:lnTo>
                    <a:lnTo>
                      <a:pt x="1219" y="153"/>
                    </a:lnTo>
                    <a:lnTo>
                      <a:pt x="1230" y="146"/>
                    </a:lnTo>
                    <a:lnTo>
                      <a:pt x="1242" y="139"/>
                    </a:lnTo>
                    <a:lnTo>
                      <a:pt x="1253" y="133"/>
                    </a:lnTo>
                    <a:lnTo>
                      <a:pt x="1261" y="130"/>
                    </a:lnTo>
                    <a:lnTo>
                      <a:pt x="1268" y="130"/>
                    </a:lnTo>
                    <a:lnTo>
                      <a:pt x="1281" y="133"/>
                    </a:lnTo>
                    <a:lnTo>
                      <a:pt x="1295" y="137"/>
                    </a:lnTo>
                    <a:lnTo>
                      <a:pt x="1310" y="141"/>
                    </a:lnTo>
                    <a:lnTo>
                      <a:pt x="1324" y="146"/>
                    </a:lnTo>
                    <a:lnTo>
                      <a:pt x="1336" y="150"/>
                    </a:lnTo>
                    <a:lnTo>
                      <a:pt x="1343" y="151"/>
                    </a:lnTo>
                    <a:lnTo>
                      <a:pt x="1364" y="158"/>
                    </a:lnTo>
                    <a:lnTo>
                      <a:pt x="1379" y="164"/>
                    </a:lnTo>
                    <a:lnTo>
                      <a:pt x="1393" y="171"/>
                    </a:lnTo>
                    <a:lnTo>
                      <a:pt x="1405" y="175"/>
                    </a:lnTo>
                    <a:lnTo>
                      <a:pt x="1412" y="176"/>
                    </a:lnTo>
                    <a:lnTo>
                      <a:pt x="1413" y="176"/>
                    </a:lnTo>
                    <a:lnTo>
                      <a:pt x="1415" y="178"/>
                    </a:lnTo>
                    <a:lnTo>
                      <a:pt x="1415" y="187"/>
                    </a:lnTo>
                    <a:lnTo>
                      <a:pt x="1416" y="190"/>
                    </a:lnTo>
                    <a:lnTo>
                      <a:pt x="1416" y="191"/>
                    </a:lnTo>
                    <a:lnTo>
                      <a:pt x="1418" y="194"/>
                    </a:lnTo>
                    <a:lnTo>
                      <a:pt x="1420" y="194"/>
                    </a:lnTo>
                    <a:lnTo>
                      <a:pt x="1423" y="196"/>
                    </a:lnTo>
                    <a:lnTo>
                      <a:pt x="1427" y="194"/>
                    </a:lnTo>
                    <a:lnTo>
                      <a:pt x="1438" y="190"/>
                    </a:lnTo>
                    <a:lnTo>
                      <a:pt x="1456" y="186"/>
                    </a:lnTo>
                    <a:lnTo>
                      <a:pt x="1477" y="179"/>
                    </a:lnTo>
                    <a:lnTo>
                      <a:pt x="1499" y="172"/>
                    </a:lnTo>
                    <a:lnTo>
                      <a:pt x="1520" y="165"/>
                    </a:lnTo>
                    <a:lnTo>
                      <a:pt x="1536" y="158"/>
                    </a:lnTo>
                    <a:lnTo>
                      <a:pt x="1546" y="153"/>
                    </a:lnTo>
                    <a:lnTo>
                      <a:pt x="1554" y="146"/>
                    </a:lnTo>
                    <a:lnTo>
                      <a:pt x="1579" y="126"/>
                    </a:lnTo>
                    <a:lnTo>
                      <a:pt x="1590" y="118"/>
                    </a:lnTo>
                    <a:lnTo>
                      <a:pt x="1600" y="110"/>
                    </a:lnTo>
                    <a:lnTo>
                      <a:pt x="1605" y="104"/>
                    </a:lnTo>
                    <a:lnTo>
                      <a:pt x="1608" y="96"/>
                    </a:lnTo>
                    <a:lnTo>
                      <a:pt x="1608" y="73"/>
                    </a:lnTo>
                    <a:lnTo>
                      <a:pt x="1610" y="64"/>
                    </a:lnTo>
                    <a:lnTo>
                      <a:pt x="1614" y="58"/>
                    </a:lnTo>
                    <a:lnTo>
                      <a:pt x="1617" y="51"/>
                    </a:lnTo>
                    <a:lnTo>
                      <a:pt x="1619" y="32"/>
                    </a:lnTo>
                    <a:lnTo>
                      <a:pt x="1623" y="25"/>
                    </a:lnTo>
                    <a:lnTo>
                      <a:pt x="1629" y="21"/>
                    </a:lnTo>
                    <a:lnTo>
                      <a:pt x="1637" y="15"/>
                    </a:lnTo>
                    <a:lnTo>
                      <a:pt x="1647" y="8"/>
                    </a:lnTo>
                    <a:lnTo>
                      <a:pt x="165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12"/>
              <p:cNvSpPr>
                <a:spLocks/>
              </p:cNvSpPr>
              <p:nvPr/>
            </p:nvSpPr>
            <p:spPr bwMode="auto">
              <a:xfrm>
                <a:off x="5835650" y="1817688"/>
                <a:ext cx="736600" cy="563563"/>
              </a:xfrm>
              <a:custGeom>
                <a:avLst/>
                <a:gdLst/>
                <a:ahLst/>
                <a:cxnLst>
                  <a:cxn ang="0">
                    <a:pos x="78" y="41"/>
                  </a:cxn>
                  <a:cxn ang="0">
                    <a:pos x="72" y="73"/>
                  </a:cxn>
                  <a:cxn ang="0">
                    <a:pos x="103" y="51"/>
                  </a:cxn>
                  <a:cxn ang="0">
                    <a:pos x="116" y="77"/>
                  </a:cxn>
                  <a:cxn ang="0">
                    <a:pos x="141" y="76"/>
                  </a:cxn>
                  <a:cxn ang="0">
                    <a:pos x="181" y="57"/>
                  </a:cxn>
                  <a:cxn ang="0">
                    <a:pos x="248" y="62"/>
                  </a:cxn>
                  <a:cxn ang="0">
                    <a:pos x="281" y="82"/>
                  </a:cxn>
                  <a:cxn ang="0">
                    <a:pos x="286" y="107"/>
                  </a:cxn>
                  <a:cxn ang="0">
                    <a:pos x="318" y="77"/>
                  </a:cxn>
                  <a:cxn ang="0">
                    <a:pos x="332" y="46"/>
                  </a:cxn>
                  <a:cxn ang="0">
                    <a:pos x="355" y="64"/>
                  </a:cxn>
                  <a:cxn ang="0">
                    <a:pos x="387" y="113"/>
                  </a:cxn>
                  <a:cxn ang="0">
                    <a:pos x="411" y="154"/>
                  </a:cxn>
                  <a:cxn ang="0">
                    <a:pos x="444" y="156"/>
                  </a:cxn>
                  <a:cxn ang="0">
                    <a:pos x="440" y="168"/>
                  </a:cxn>
                  <a:cxn ang="0">
                    <a:pos x="445" y="180"/>
                  </a:cxn>
                  <a:cxn ang="0">
                    <a:pos x="463" y="186"/>
                  </a:cxn>
                  <a:cxn ang="0">
                    <a:pos x="456" y="194"/>
                  </a:cxn>
                  <a:cxn ang="0">
                    <a:pos x="441" y="209"/>
                  </a:cxn>
                  <a:cxn ang="0">
                    <a:pos x="441" y="247"/>
                  </a:cxn>
                  <a:cxn ang="0">
                    <a:pos x="401" y="269"/>
                  </a:cxn>
                  <a:cxn ang="0">
                    <a:pos x="371" y="267"/>
                  </a:cxn>
                  <a:cxn ang="0">
                    <a:pos x="369" y="281"/>
                  </a:cxn>
                  <a:cxn ang="0">
                    <a:pos x="347" y="305"/>
                  </a:cxn>
                  <a:cxn ang="0">
                    <a:pos x="300" y="323"/>
                  </a:cxn>
                  <a:cxn ang="0">
                    <a:pos x="281" y="353"/>
                  </a:cxn>
                  <a:cxn ang="0">
                    <a:pos x="238" y="335"/>
                  </a:cxn>
                  <a:cxn ang="0">
                    <a:pos x="194" y="308"/>
                  </a:cxn>
                  <a:cxn ang="0">
                    <a:pos x="150" y="308"/>
                  </a:cxn>
                  <a:cxn ang="0">
                    <a:pos x="141" y="262"/>
                  </a:cxn>
                  <a:cxn ang="0">
                    <a:pos x="159" y="254"/>
                  </a:cxn>
                  <a:cxn ang="0">
                    <a:pos x="180" y="222"/>
                  </a:cxn>
                  <a:cxn ang="0">
                    <a:pos x="203" y="172"/>
                  </a:cxn>
                  <a:cxn ang="0">
                    <a:pos x="194" y="147"/>
                  </a:cxn>
                  <a:cxn ang="0">
                    <a:pos x="144" y="141"/>
                  </a:cxn>
                  <a:cxn ang="0">
                    <a:pos x="98" y="163"/>
                  </a:cxn>
                  <a:cxn ang="0">
                    <a:pos x="76" y="191"/>
                  </a:cxn>
                  <a:cxn ang="0">
                    <a:pos x="49" y="170"/>
                  </a:cxn>
                  <a:cxn ang="0">
                    <a:pos x="42" y="148"/>
                  </a:cxn>
                  <a:cxn ang="0">
                    <a:pos x="6" y="122"/>
                  </a:cxn>
                  <a:cxn ang="0">
                    <a:pos x="6" y="105"/>
                  </a:cxn>
                  <a:cxn ang="0">
                    <a:pos x="10" y="87"/>
                  </a:cxn>
                  <a:cxn ang="0">
                    <a:pos x="35" y="80"/>
                  </a:cxn>
                  <a:cxn ang="0">
                    <a:pos x="9" y="57"/>
                  </a:cxn>
                  <a:cxn ang="0">
                    <a:pos x="22" y="41"/>
                  </a:cxn>
                  <a:cxn ang="0">
                    <a:pos x="62" y="22"/>
                  </a:cxn>
                  <a:cxn ang="0">
                    <a:pos x="87" y="0"/>
                  </a:cxn>
                </a:cxnLst>
                <a:rect l="0" t="0" r="r" b="b"/>
                <a:pathLst>
                  <a:path w="464" h="355">
                    <a:moveTo>
                      <a:pt x="87" y="0"/>
                    </a:moveTo>
                    <a:lnTo>
                      <a:pt x="83" y="16"/>
                    </a:lnTo>
                    <a:lnTo>
                      <a:pt x="80" y="32"/>
                    </a:lnTo>
                    <a:lnTo>
                      <a:pt x="78" y="41"/>
                    </a:lnTo>
                    <a:lnTo>
                      <a:pt x="75" y="52"/>
                    </a:lnTo>
                    <a:lnTo>
                      <a:pt x="71" y="62"/>
                    </a:lnTo>
                    <a:lnTo>
                      <a:pt x="71" y="70"/>
                    </a:lnTo>
                    <a:lnTo>
                      <a:pt x="72" y="73"/>
                    </a:lnTo>
                    <a:lnTo>
                      <a:pt x="78" y="73"/>
                    </a:lnTo>
                    <a:lnTo>
                      <a:pt x="85" y="68"/>
                    </a:lnTo>
                    <a:lnTo>
                      <a:pt x="97" y="55"/>
                    </a:lnTo>
                    <a:lnTo>
                      <a:pt x="103" y="51"/>
                    </a:lnTo>
                    <a:lnTo>
                      <a:pt x="107" y="52"/>
                    </a:lnTo>
                    <a:lnTo>
                      <a:pt x="109" y="59"/>
                    </a:lnTo>
                    <a:lnTo>
                      <a:pt x="112" y="68"/>
                    </a:lnTo>
                    <a:lnTo>
                      <a:pt x="116" y="77"/>
                    </a:lnTo>
                    <a:lnTo>
                      <a:pt x="122" y="84"/>
                    </a:lnTo>
                    <a:lnTo>
                      <a:pt x="126" y="87"/>
                    </a:lnTo>
                    <a:lnTo>
                      <a:pt x="133" y="84"/>
                    </a:lnTo>
                    <a:lnTo>
                      <a:pt x="141" y="76"/>
                    </a:lnTo>
                    <a:lnTo>
                      <a:pt x="148" y="64"/>
                    </a:lnTo>
                    <a:lnTo>
                      <a:pt x="156" y="50"/>
                    </a:lnTo>
                    <a:lnTo>
                      <a:pt x="169" y="55"/>
                    </a:lnTo>
                    <a:lnTo>
                      <a:pt x="181" y="57"/>
                    </a:lnTo>
                    <a:lnTo>
                      <a:pt x="195" y="55"/>
                    </a:lnTo>
                    <a:lnTo>
                      <a:pt x="213" y="54"/>
                    </a:lnTo>
                    <a:lnTo>
                      <a:pt x="232" y="52"/>
                    </a:lnTo>
                    <a:lnTo>
                      <a:pt x="248" y="62"/>
                    </a:lnTo>
                    <a:lnTo>
                      <a:pt x="263" y="68"/>
                    </a:lnTo>
                    <a:lnTo>
                      <a:pt x="274" y="72"/>
                    </a:lnTo>
                    <a:lnTo>
                      <a:pt x="279" y="76"/>
                    </a:lnTo>
                    <a:lnTo>
                      <a:pt x="281" y="82"/>
                    </a:lnTo>
                    <a:lnTo>
                      <a:pt x="279" y="89"/>
                    </a:lnTo>
                    <a:lnTo>
                      <a:pt x="279" y="95"/>
                    </a:lnTo>
                    <a:lnTo>
                      <a:pt x="281" y="102"/>
                    </a:lnTo>
                    <a:lnTo>
                      <a:pt x="286" y="107"/>
                    </a:lnTo>
                    <a:lnTo>
                      <a:pt x="295" y="107"/>
                    </a:lnTo>
                    <a:lnTo>
                      <a:pt x="304" y="100"/>
                    </a:lnTo>
                    <a:lnTo>
                      <a:pt x="311" y="90"/>
                    </a:lnTo>
                    <a:lnTo>
                      <a:pt x="318" y="77"/>
                    </a:lnTo>
                    <a:lnTo>
                      <a:pt x="324" y="65"/>
                    </a:lnTo>
                    <a:lnTo>
                      <a:pt x="325" y="57"/>
                    </a:lnTo>
                    <a:lnTo>
                      <a:pt x="326" y="50"/>
                    </a:lnTo>
                    <a:lnTo>
                      <a:pt x="332" y="46"/>
                    </a:lnTo>
                    <a:lnTo>
                      <a:pt x="337" y="44"/>
                    </a:lnTo>
                    <a:lnTo>
                      <a:pt x="343" y="47"/>
                    </a:lnTo>
                    <a:lnTo>
                      <a:pt x="348" y="51"/>
                    </a:lnTo>
                    <a:lnTo>
                      <a:pt x="355" y="64"/>
                    </a:lnTo>
                    <a:lnTo>
                      <a:pt x="364" y="76"/>
                    </a:lnTo>
                    <a:lnTo>
                      <a:pt x="376" y="89"/>
                    </a:lnTo>
                    <a:lnTo>
                      <a:pt x="383" y="100"/>
                    </a:lnTo>
                    <a:lnTo>
                      <a:pt x="387" y="113"/>
                    </a:lnTo>
                    <a:lnTo>
                      <a:pt x="390" y="130"/>
                    </a:lnTo>
                    <a:lnTo>
                      <a:pt x="395" y="144"/>
                    </a:lnTo>
                    <a:lnTo>
                      <a:pt x="402" y="151"/>
                    </a:lnTo>
                    <a:lnTo>
                      <a:pt x="411" y="154"/>
                    </a:lnTo>
                    <a:lnTo>
                      <a:pt x="419" y="152"/>
                    </a:lnTo>
                    <a:lnTo>
                      <a:pt x="437" y="152"/>
                    </a:lnTo>
                    <a:lnTo>
                      <a:pt x="441" y="154"/>
                    </a:lnTo>
                    <a:lnTo>
                      <a:pt x="444" y="156"/>
                    </a:lnTo>
                    <a:lnTo>
                      <a:pt x="442" y="159"/>
                    </a:lnTo>
                    <a:lnTo>
                      <a:pt x="442" y="162"/>
                    </a:lnTo>
                    <a:lnTo>
                      <a:pt x="441" y="163"/>
                    </a:lnTo>
                    <a:lnTo>
                      <a:pt x="440" y="168"/>
                    </a:lnTo>
                    <a:lnTo>
                      <a:pt x="440" y="173"/>
                    </a:lnTo>
                    <a:lnTo>
                      <a:pt x="441" y="177"/>
                    </a:lnTo>
                    <a:lnTo>
                      <a:pt x="442" y="179"/>
                    </a:lnTo>
                    <a:lnTo>
                      <a:pt x="445" y="180"/>
                    </a:lnTo>
                    <a:lnTo>
                      <a:pt x="448" y="180"/>
                    </a:lnTo>
                    <a:lnTo>
                      <a:pt x="451" y="181"/>
                    </a:lnTo>
                    <a:lnTo>
                      <a:pt x="455" y="181"/>
                    </a:lnTo>
                    <a:lnTo>
                      <a:pt x="463" y="186"/>
                    </a:lnTo>
                    <a:lnTo>
                      <a:pt x="464" y="187"/>
                    </a:lnTo>
                    <a:lnTo>
                      <a:pt x="463" y="190"/>
                    </a:lnTo>
                    <a:lnTo>
                      <a:pt x="462" y="191"/>
                    </a:lnTo>
                    <a:lnTo>
                      <a:pt x="456" y="194"/>
                    </a:lnTo>
                    <a:lnTo>
                      <a:pt x="452" y="197"/>
                    </a:lnTo>
                    <a:lnTo>
                      <a:pt x="448" y="198"/>
                    </a:lnTo>
                    <a:lnTo>
                      <a:pt x="445" y="201"/>
                    </a:lnTo>
                    <a:lnTo>
                      <a:pt x="441" y="209"/>
                    </a:lnTo>
                    <a:lnTo>
                      <a:pt x="441" y="219"/>
                    </a:lnTo>
                    <a:lnTo>
                      <a:pt x="444" y="229"/>
                    </a:lnTo>
                    <a:lnTo>
                      <a:pt x="445" y="237"/>
                    </a:lnTo>
                    <a:lnTo>
                      <a:pt x="441" y="247"/>
                    </a:lnTo>
                    <a:lnTo>
                      <a:pt x="431" y="256"/>
                    </a:lnTo>
                    <a:lnTo>
                      <a:pt x="419" y="266"/>
                    </a:lnTo>
                    <a:lnTo>
                      <a:pt x="409" y="269"/>
                    </a:lnTo>
                    <a:lnTo>
                      <a:pt x="401" y="269"/>
                    </a:lnTo>
                    <a:lnTo>
                      <a:pt x="391" y="267"/>
                    </a:lnTo>
                    <a:lnTo>
                      <a:pt x="379" y="266"/>
                    </a:lnTo>
                    <a:lnTo>
                      <a:pt x="373" y="266"/>
                    </a:lnTo>
                    <a:lnTo>
                      <a:pt x="371" y="267"/>
                    </a:lnTo>
                    <a:lnTo>
                      <a:pt x="369" y="269"/>
                    </a:lnTo>
                    <a:lnTo>
                      <a:pt x="368" y="272"/>
                    </a:lnTo>
                    <a:lnTo>
                      <a:pt x="368" y="279"/>
                    </a:lnTo>
                    <a:lnTo>
                      <a:pt x="369" y="281"/>
                    </a:lnTo>
                    <a:lnTo>
                      <a:pt x="369" y="287"/>
                    </a:lnTo>
                    <a:lnTo>
                      <a:pt x="366" y="292"/>
                    </a:lnTo>
                    <a:lnTo>
                      <a:pt x="358" y="298"/>
                    </a:lnTo>
                    <a:lnTo>
                      <a:pt x="347" y="305"/>
                    </a:lnTo>
                    <a:lnTo>
                      <a:pt x="335" y="310"/>
                    </a:lnTo>
                    <a:lnTo>
                      <a:pt x="321" y="316"/>
                    </a:lnTo>
                    <a:lnTo>
                      <a:pt x="310" y="319"/>
                    </a:lnTo>
                    <a:lnTo>
                      <a:pt x="300" y="323"/>
                    </a:lnTo>
                    <a:lnTo>
                      <a:pt x="296" y="328"/>
                    </a:lnTo>
                    <a:lnTo>
                      <a:pt x="292" y="337"/>
                    </a:lnTo>
                    <a:lnTo>
                      <a:pt x="288" y="346"/>
                    </a:lnTo>
                    <a:lnTo>
                      <a:pt x="281" y="353"/>
                    </a:lnTo>
                    <a:lnTo>
                      <a:pt x="272" y="355"/>
                    </a:lnTo>
                    <a:lnTo>
                      <a:pt x="261" y="352"/>
                    </a:lnTo>
                    <a:lnTo>
                      <a:pt x="249" y="344"/>
                    </a:lnTo>
                    <a:lnTo>
                      <a:pt x="238" y="335"/>
                    </a:lnTo>
                    <a:lnTo>
                      <a:pt x="227" y="326"/>
                    </a:lnTo>
                    <a:lnTo>
                      <a:pt x="217" y="317"/>
                    </a:lnTo>
                    <a:lnTo>
                      <a:pt x="206" y="310"/>
                    </a:lnTo>
                    <a:lnTo>
                      <a:pt x="194" y="308"/>
                    </a:lnTo>
                    <a:lnTo>
                      <a:pt x="181" y="309"/>
                    </a:lnTo>
                    <a:lnTo>
                      <a:pt x="167" y="309"/>
                    </a:lnTo>
                    <a:lnTo>
                      <a:pt x="156" y="310"/>
                    </a:lnTo>
                    <a:lnTo>
                      <a:pt x="150" y="308"/>
                    </a:lnTo>
                    <a:lnTo>
                      <a:pt x="145" y="301"/>
                    </a:lnTo>
                    <a:lnTo>
                      <a:pt x="143" y="292"/>
                    </a:lnTo>
                    <a:lnTo>
                      <a:pt x="141" y="281"/>
                    </a:lnTo>
                    <a:lnTo>
                      <a:pt x="141" y="262"/>
                    </a:lnTo>
                    <a:lnTo>
                      <a:pt x="143" y="256"/>
                    </a:lnTo>
                    <a:lnTo>
                      <a:pt x="147" y="254"/>
                    </a:lnTo>
                    <a:lnTo>
                      <a:pt x="152" y="252"/>
                    </a:lnTo>
                    <a:lnTo>
                      <a:pt x="159" y="254"/>
                    </a:lnTo>
                    <a:lnTo>
                      <a:pt x="166" y="252"/>
                    </a:lnTo>
                    <a:lnTo>
                      <a:pt x="173" y="247"/>
                    </a:lnTo>
                    <a:lnTo>
                      <a:pt x="177" y="234"/>
                    </a:lnTo>
                    <a:lnTo>
                      <a:pt x="180" y="222"/>
                    </a:lnTo>
                    <a:lnTo>
                      <a:pt x="180" y="212"/>
                    </a:lnTo>
                    <a:lnTo>
                      <a:pt x="181" y="204"/>
                    </a:lnTo>
                    <a:lnTo>
                      <a:pt x="187" y="194"/>
                    </a:lnTo>
                    <a:lnTo>
                      <a:pt x="203" y="172"/>
                    </a:lnTo>
                    <a:lnTo>
                      <a:pt x="210" y="163"/>
                    </a:lnTo>
                    <a:lnTo>
                      <a:pt x="210" y="156"/>
                    </a:lnTo>
                    <a:lnTo>
                      <a:pt x="205" y="151"/>
                    </a:lnTo>
                    <a:lnTo>
                      <a:pt x="194" y="147"/>
                    </a:lnTo>
                    <a:lnTo>
                      <a:pt x="181" y="144"/>
                    </a:lnTo>
                    <a:lnTo>
                      <a:pt x="169" y="143"/>
                    </a:lnTo>
                    <a:lnTo>
                      <a:pt x="156" y="143"/>
                    </a:lnTo>
                    <a:lnTo>
                      <a:pt x="144" y="141"/>
                    </a:lnTo>
                    <a:lnTo>
                      <a:pt x="132" y="143"/>
                    </a:lnTo>
                    <a:lnTo>
                      <a:pt x="115" y="145"/>
                    </a:lnTo>
                    <a:lnTo>
                      <a:pt x="107" y="152"/>
                    </a:lnTo>
                    <a:lnTo>
                      <a:pt x="98" y="163"/>
                    </a:lnTo>
                    <a:lnTo>
                      <a:pt x="90" y="177"/>
                    </a:lnTo>
                    <a:lnTo>
                      <a:pt x="86" y="188"/>
                    </a:lnTo>
                    <a:lnTo>
                      <a:pt x="82" y="193"/>
                    </a:lnTo>
                    <a:lnTo>
                      <a:pt x="76" y="191"/>
                    </a:lnTo>
                    <a:lnTo>
                      <a:pt x="69" y="187"/>
                    </a:lnTo>
                    <a:lnTo>
                      <a:pt x="61" y="179"/>
                    </a:lnTo>
                    <a:lnTo>
                      <a:pt x="56" y="175"/>
                    </a:lnTo>
                    <a:lnTo>
                      <a:pt x="49" y="170"/>
                    </a:lnTo>
                    <a:lnTo>
                      <a:pt x="40" y="166"/>
                    </a:lnTo>
                    <a:lnTo>
                      <a:pt x="40" y="158"/>
                    </a:lnTo>
                    <a:lnTo>
                      <a:pt x="42" y="154"/>
                    </a:lnTo>
                    <a:lnTo>
                      <a:pt x="42" y="148"/>
                    </a:lnTo>
                    <a:lnTo>
                      <a:pt x="39" y="140"/>
                    </a:lnTo>
                    <a:lnTo>
                      <a:pt x="29" y="133"/>
                    </a:lnTo>
                    <a:lnTo>
                      <a:pt x="18" y="127"/>
                    </a:lnTo>
                    <a:lnTo>
                      <a:pt x="6" y="122"/>
                    </a:lnTo>
                    <a:lnTo>
                      <a:pt x="7" y="119"/>
                    </a:lnTo>
                    <a:lnTo>
                      <a:pt x="9" y="115"/>
                    </a:lnTo>
                    <a:lnTo>
                      <a:pt x="9" y="112"/>
                    </a:lnTo>
                    <a:lnTo>
                      <a:pt x="6" y="105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3" y="89"/>
                    </a:lnTo>
                    <a:lnTo>
                      <a:pt x="10" y="87"/>
                    </a:lnTo>
                    <a:lnTo>
                      <a:pt x="18" y="86"/>
                    </a:lnTo>
                    <a:lnTo>
                      <a:pt x="27" y="86"/>
                    </a:lnTo>
                    <a:lnTo>
                      <a:pt x="32" y="84"/>
                    </a:lnTo>
                    <a:lnTo>
                      <a:pt x="35" y="80"/>
                    </a:lnTo>
                    <a:lnTo>
                      <a:pt x="32" y="73"/>
                    </a:lnTo>
                    <a:lnTo>
                      <a:pt x="25" y="66"/>
                    </a:lnTo>
                    <a:lnTo>
                      <a:pt x="15" y="61"/>
                    </a:lnTo>
                    <a:lnTo>
                      <a:pt x="9" y="57"/>
                    </a:lnTo>
                    <a:lnTo>
                      <a:pt x="6" y="52"/>
                    </a:lnTo>
                    <a:lnTo>
                      <a:pt x="9" y="48"/>
                    </a:lnTo>
                    <a:lnTo>
                      <a:pt x="15" y="44"/>
                    </a:lnTo>
                    <a:lnTo>
                      <a:pt x="22" y="41"/>
                    </a:lnTo>
                    <a:lnTo>
                      <a:pt x="31" y="40"/>
                    </a:lnTo>
                    <a:lnTo>
                      <a:pt x="40" y="37"/>
                    </a:lnTo>
                    <a:lnTo>
                      <a:pt x="51" y="30"/>
                    </a:lnTo>
                    <a:lnTo>
                      <a:pt x="62" y="22"/>
                    </a:lnTo>
                    <a:lnTo>
                      <a:pt x="72" y="12"/>
                    </a:lnTo>
                    <a:lnTo>
                      <a:pt x="78" y="5"/>
                    </a:lnTo>
                    <a:lnTo>
                      <a:pt x="79" y="4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3"/>
              <p:cNvSpPr>
                <a:spLocks/>
              </p:cNvSpPr>
              <p:nvPr/>
            </p:nvSpPr>
            <p:spPr bwMode="auto">
              <a:xfrm>
                <a:off x="7651750" y="2997200"/>
                <a:ext cx="2935287" cy="2092325"/>
              </a:xfrm>
              <a:custGeom>
                <a:avLst/>
                <a:gdLst/>
                <a:ahLst/>
                <a:cxnLst>
                  <a:cxn ang="0">
                    <a:pos x="1170" y="60"/>
                  </a:cxn>
                  <a:cxn ang="0">
                    <a:pos x="1224" y="157"/>
                  </a:cxn>
                  <a:cxn ang="0">
                    <a:pos x="1306" y="221"/>
                  </a:cxn>
                  <a:cxn ang="0">
                    <a:pos x="1432" y="291"/>
                  </a:cxn>
                  <a:cxn ang="0">
                    <a:pos x="1595" y="258"/>
                  </a:cxn>
                  <a:cxn ang="0">
                    <a:pos x="1657" y="194"/>
                  </a:cxn>
                  <a:cxn ang="0">
                    <a:pos x="1698" y="97"/>
                  </a:cxn>
                  <a:cxn ang="0">
                    <a:pos x="1788" y="136"/>
                  </a:cxn>
                  <a:cxn ang="0">
                    <a:pos x="1817" y="262"/>
                  </a:cxn>
                  <a:cxn ang="0">
                    <a:pos x="1800" y="404"/>
                  </a:cxn>
                  <a:cxn ang="0">
                    <a:pos x="1767" y="508"/>
                  </a:cxn>
                  <a:cxn ang="0">
                    <a:pos x="1813" y="605"/>
                  </a:cxn>
                  <a:cxn ang="0">
                    <a:pos x="1834" y="721"/>
                  </a:cxn>
                  <a:cxn ang="0">
                    <a:pos x="1771" y="742"/>
                  </a:cxn>
                  <a:cxn ang="0">
                    <a:pos x="1684" y="739"/>
                  </a:cxn>
                  <a:cxn ang="0">
                    <a:pos x="1608" y="662"/>
                  </a:cxn>
                  <a:cxn ang="0">
                    <a:pos x="1541" y="629"/>
                  </a:cxn>
                  <a:cxn ang="0">
                    <a:pos x="1458" y="702"/>
                  </a:cxn>
                  <a:cxn ang="0">
                    <a:pos x="1418" y="789"/>
                  </a:cxn>
                  <a:cxn ang="0">
                    <a:pos x="1412" y="885"/>
                  </a:cxn>
                  <a:cxn ang="0">
                    <a:pos x="1491" y="921"/>
                  </a:cxn>
                  <a:cxn ang="0">
                    <a:pos x="1528" y="974"/>
                  </a:cxn>
                  <a:cxn ang="0">
                    <a:pos x="1532" y="1128"/>
                  </a:cxn>
                  <a:cxn ang="0">
                    <a:pos x="1458" y="1226"/>
                  </a:cxn>
                  <a:cxn ang="0">
                    <a:pos x="1412" y="1160"/>
                  </a:cxn>
                  <a:cxn ang="0">
                    <a:pos x="1360" y="1035"/>
                  </a:cxn>
                  <a:cxn ang="0">
                    <a:pos x="1289" y="1004"/>
                  </a:cxn>
                  <a:cxn ang="0">
                    <a:pos x="1164" y="1045"/>
                  </a:cxn>
                  <a:cxn ang="0">
                    <a:pos x="1085" y="1095"/>
                  </a:cxn>
                  <a:cxn ang="0">
                    <a:pos x="1010" y="1133"/>
                  </a:cxn>
                  <a:cxn ang="0">
                    <a:pos x="873" y="1059"/>
                  </a:cxn>
                  <a:cxn ang="0">
                    <a:pos x="833" y="978"/>
                  </a:cxn>
                  <a:cxn ang="0">
                    <a:pos x="814" y="825"/>
                  </a:cxn>
                  <a:cxn ang="0">
                    <a:pos x="732" y="841"/>
                  </a:cxn>
                  <a:cxn ang="0">
                    <a:pos x="634" y="860"/>
                  </a:cxn>
                  <a:cxn ang="0">
                    <a:pos x="637" y="974"/>
                  </a:cxn>
                  <a:cxn ang="0">
                    <a:pos x="641" y="1113"/>
                  </a:cxn>
                  <a:cxn ang="0">
                    <a:pos x="589" y="1236"/>
                  </a:cxn>
                  <a:cxn ang="0">
                    <a:pos x="456" y="1253"/>
                  </a:cxn>
                  <a:cxn ang="0">
                    <a:pos x="416" y="1128"/>
                  </a:cxn>
                  <a:cxn ang="0">
                    <a:pos x="448" y="1017"/>
                  </a:cxn>
                  <a:cxn ang="0">
                    <a:pos x="427" y="867"/>
                  </a:cxn>
                  <a:cxn ang="0">
                    <a:pos x="379" y="820"/>
                  </a:cxn>
                  <a:cxn ang="0">
                    <a:pos x="361" y="674"/>
                  </a:cxn>
                  <a:cxn ang="0">
                    <a:pos x="290" y="653"/>
                  </a:cxn>
                  <a:cxn ang="0">
                    <a:pos x="184" y="735"/>
                  </a:cxn>
                  <a:cxn ang="0">
                    <a:pos x="55" y="735"/>
                  </a:cxn>
                  <a:cxn ang="0">
                    <a:pos x="6" y="656"/>
                  </a:cxn>
                  <a:cxn ang="0">
                    <a:pos x="32" y="554"/>
                  </a:cxn>
                  <a:cxn ang="0">
                    <a:pos x="120" y="483"/>
                  </a:cxn>
                  <a:cxn ang="0">
                    <a:pos x="167" y="461"/>
                  </a:cxn>
                  <a:cxn ang="0">
                    <a:pos x="254" y="380"/>
                  </a:cxn>
                  <a:cxn ang="0">
                    <a:pos x="375" y="358"/>
                  </a:cxn>
                  <a:cxn ang="0">
                    <a:pos x="478" y="307"/>
                  </a:cxn>
                  <a:cxn ang="0">
                    <a:pos x="586" y="233"/>
                  </a:cxn>
                  <a:cxn ang="0">
                    <a:pos x="687" y="242"/>
                  </a:cxn>
                  <a:cxn ang="0">
                    <a:pos x="819" y="233"/>
                  </a:cxn>
                  <a:cxn ang="0">
                    <a:pos x="862" y="101"/>
                  </a:cxn>
                  <a:cxn ang="0">
                    <a:pos x="901" y="11"/>
                  </a:cxn>
                </a:cxnLst>
                <a:rect l="0" t="0" r="r" b="b"/>
                <a:pathLst>
                  <a:path w="1849" h="1318">
                    <a:moveTo>
                      <a:pt x="1013" y="0"/>
                    </a:moveTo>
                    <a:lnTo>
                      <a:pt x="1029" y="4"/>
                    </a:lnTo>
                    <a:lnTo>
                      <a:pt x="1045" y="11"/>
                    </a:lnTo>
                    <a:lnTo>
                      <a:pt x="1060" y="20"/>
                    </a:lnTo>
                    <a:lnTo>
                      <a:pt x="1082" y="33"/>
                    </a:lnTo>
                    <a:lnTo>
                      <a:pt x="1094" y="40"/>
                    </a:lnTo>
                    <a:lnTo>
                      <a:pt x="1105" y="43"/>
                    </a:lnTo>
                    <a:lnTo>
                      <a:pt x="1114" y="43"/>
                    </a:lnTo>
                    <a:lnTo>
                      <a:pt x="1125" y="42"/>
                    </a:lnTo>
                    <a:lnTo>
                      <a:pt x="1137" y="45"/>
                    </a:lnTo>
                    <a:lnTo>
                      <a:pt x="1152" y="50"/>
                    </a:lnTo>
                    <a:lnTo>
                      <a:pt x="1170" y="60"/>
                    </a:lnTo>
                    <a:lnTo>
                      <a:pt x="1186" y="65"/>
                    </a:lnTo>
                    <a:lnTo>
                      <a:pt x="1198" y="67"/>
                    </a:lnTo>
                    <a:lnTo>
                      <a:pt x="1209" y="65"/>
                    </a:lnTo>
                    <a:lnTo>
                      <a:pt x="1217" y="65"/>
                    </a:lnTo>
                    <a:lnTo>
                      <a:pt x="1222" y="67"/>
                    </a:lnTo>
                    <a:lnTo>
                      <a:pt x="1226" y="72"/>
                    </a:lnTo>
                    <a:lnTo>
                      <a:pt x="1237" y="89"/>
                    </a:lnTo>
                    <a:lnTo>
                      <a:pt x="1238" y="99"/>
                    </a:lnTo>
                    <a:lnTo>
                      <a:pt x="1235" y="110"/>
                    </a:lnTo>
                    <a:lnTo>
                      <a:pt x="1230" y="124"/>
                    </a:lnTo>
                    <a:lnTo>
                      <a:pt x="1226" y="140"/>
                    </a:lnTo>
                    <a:lnTo>
                      <a:pt x="1224" y="157"/>
                    </a:lnTo>
                    <a:lnTo>
                      <a:pt x="1223" y="172"/>
                    </a:lnTo>
                    <a:lnTo>
                      <a:pt x="1224" y="182"/>
                    </a:lnTo>
                    <a:lnTo>
                      <a:pt x="1228" y="186"/>
                    </a:lnTo>
                    <a:lnTo>
                      <a:pt x="1235" y="189"/>
                    </a:lnTo>
                    <a:lnTo>
                      <a:pt x="1245" y="192"/>
                    </a:lnTo>
                    <a:lnTo>
                      <a:pt x="1255" y="196"/>
                    </a:lnTo>
                    <a:lnTo>
                      <a:pt x="1266" y="207"/>
                    </a:lnTo>
                    <a:lnTo>
                      <a:pt x="1274" y="218"/>
                    </a:lnTo>
                    <a:lnTo>
                      <a:pt x="1281" y="224"/>
                    </a:lnTo>
                    <a:lnTo>
                      <a:pt x="1288" y="225"/>
                    </a:lnTo>
                    <a:lnTo>
                      <a:pt x="1296" y="224"/>
                    </a:lnTo>
                    <a:lnTo>
                      <a:pt x="1306" y="221"/>
                    </a:lnTo>
                    <a:lnTo>
                      <a:pt x="1320" y="219"/>
                    </a:lnTo>
                    <a:lnTo>
                      <a:pt x="1333" y="224"/>
                    </a:lnTo>
                    <a:lnTo>
                      <a:pt x="1347" y="229"/>
                    </a:lnTo>
                    <a:lnTo>
                      <a:pt x="1361" y="233"/>
                    </a:lnTo>
                    <a:lnTo>
                      <a:pt x="1374" y="237"/>
                    </a:lnTo>
                    <a:lnTo>
                      <a:pt x="1386" y="244"/>
                    </a:lnTo>
                    <a:lnTo>
                      <a:pt x="1396" y="253"/>
                    </a:lnTo>
                    <a:lnTo>
                      <a:pt x="1403" y="262"/>
                    </a:lnTo>
                    <a:lnTo>
                      <a:pt x="1408" y="279"/>
                    </a:lnTo>
                    <a:lnTo>
                      <a:pt x="1414" y="285"/>
                    </a:lnTo>
                    <a:lnTo>
                      <a:pt x="1422" y="289"/>
                    </a:lnTo>
                    <a:lnTo>
                      <a:pt x="1432" y="291"/>
                    </a:lnTo>
                    <a:lnTo>
                      <a:pt x="1438" y="294"/>
                    </a:lnTo>
                    <a:lnTo>
                      <a:pt x="1447" y="300"/>
                    </a:lnTo>
                    <a:lnTo>
                      <a:pt x="1469" y="311"/>
                    </a:lnTo>
                    <a:lnTo>
                      <a:pt x="1483" y="312"/>
                    </a:lnTo>
                    <a:lnTo>
                      <a:pt x="1505" y="308"/>
                    </a:lnTo>
                    <a:lnTo>
                      <a:pt x="1525" y="298"/>
                    </a:lnTo>
                    <a:lnTo>
                      <a:pt x="1542" y="286"/>
                    </a:lnTo>
                    <a:lnTo>
                      <a:pt x="1552" y="279"/>
                    </a:lnTo>
                    <a:lnTo>
                      <a:pt x="1563" y="273"/>
                    </a:lnTo>
                    <a:lnTo>
                      <a:pt x="1577" y="269"/>
                    </a:lnTo>
                    <a:lnTo>
                      <a:pt x="1588" y="264"/>
                    </a:lnTo>
                    <a:lnTo>
                      <a:pt x="1595" y="258"/>
                    </a:lnTo>
                    <a:lnTo>
                      <a:pt x="1597" y="253"/>
                    </a:lnTo>
                    <a:lnTo>
                      <a:pt x="1596" y="243"/>
                    </a:lnTo>
                    <a:lnTo>
                      <a:pt x="1590" y="221"/>
                    </a:lnTo>
                    <a:lnTo>
                      <a:pt x="1589" y="210"/>
                    </a:lnTo>
                    <a:lnTo>
                      <a:pt x="1589" y="199"/>
                    </a:lnTo>
                    <a:lnTo>
                      <a:pt x="1593" y="192"/>
                    </a:lnTo>
                    <a:lnTo>
                      <a:pt x="1600" y="189"/>
                    </a:lnTo>
                    <a:lnTo>
                      <a:pt x="1610" y="189"/>
                    </a:lnTo>
                    <a:lnTo>
                      <a:pt x="1621" y="190"/>
                    </a:lnTo>
                    <a:lnTo>
                      <a:pt x="1635" y="193"/>
                    </a:lnTo>
                    <a:lnTo>
                      <a:pt x="1647" y="194"/>
                    </a:lnTo>
                    <a:lnTo>
                      <a:pt x="1657" y="194"/>
                    </a:lnTo>
                    <a:lnTo>
                      <a:pt x="1664" y="193"/>
                    </a:lnTo>
                    <a:lnTo>
                      <a:pt x="1665" y="189"/>
                    </a:lnTo>
                    <a:lnTo>
                      <a:pt x="1662" y="181"/>
                    </a:lnTo>
                    <a:lnTo>
                      <a:pt x="1658" y="175"/>
                    </a:lnTo>
                    <a:lnTo>
                      <a:pt x="1655" y="169"/>
                    </a:lnTo>
                    <a:lnTo>
                      <a:pt x="1657" y="165"/>
                    </a:lnTo>
                    <a:lnTo>
                      <a:pt x="1662" y="161"/>
                    </a:lnTo>
                    <a:lnTo>
                      <a:pt x="1672" y="153"/>
                    </a:lnTo>
                    <a:lnTo>
                      <a:pt x="1680" y="142"/>
                    </a:lnTo>
                    <a:lnTo>
                      <a:pt x="1687" y="126"/>
                    </a:lnTo>
                    <a:lnTo>
                      <a:pt x="1693" y="111"/>
                    </a:lnTo>
                    <a:lnTo>
                      <a:pt x="1698" y="97"/>
                    </a:lnTo>
                    <a:lnTo>
                      <a:pt x="1702" y="89"/>
                    </a:lnTo>
                    <a:lnTo>
                      <a:pt x="1708" y="88"/>
                    </a:lnTo>
                    <a:lnTo>
                      <a:pt x="1720" y="88"/>
                    </a:lnTo>
                    <a:lnTo>
                      <a:pt x="1730" y="85"/>
                    </a:lnTo>
                    <a:lnTo>
                      <a:pt x="1740" y="83"/>
                    </a:lnTo>
                    <a:lnTo>
                      <a:pt x="1751" y="86"/>
                    </a:lnTo>
                    <a:lnTo>
                      <a:pt x="1760" y="93"/>
                    </a:lnTo>
                    <a:lnTo>
                      <a:pt x="1770" y="101"/>
                    </a:lnTo>
                    <a:lnTo>
                      <a:pt x="1776" y="110"/>
                    </a:lnTo>
                    <a:lnTo>
                      <a:pt x="1778" y="117"/>
                    </a:lnTo>
                    <a:lnTo>
                      <a:pt x="1781" y="126"/>
                    </a:lnTo>
                    <a:lnTo>
                      <a:pt x="1788" y="136"/>
                    </a:lnTo>
                    <a:lnTo>
                      <a:pt x="1798" y="146"/>
                    </a:lnTo>
                    <a:lnTo>
                      <a:pt x="1806" y="153"/>
                    </a:lnTo>
                    <a:lnTo>
                      <a:pt x="1811" y="157"/>
                    </a:lnTo>
                    <a:lnTo>
                      <a:pt x="1818" y="160"/>
                    </a:lnTo>
                    <a:lnTo>
                      <a:pt x="1825" y="165"/>
                    </a:lnTo>
                    <a:lnTo>
                      <a:pt x="1829" y="172"/>
                    </a:lnTo>
                    <a:lnTo>
                      <a:pt x="1831" y="179"/>
                    </a:lnTo>
                    <a:lnTo>
                      <a:pt x="1828" y="190"/>
                    </a:lnTo>
                    <a:lnTo>
                      <a:pt x="1821" y="210"/>
                    </a:lnTo>
                    <a:lnTo>
                      <a:pt x="1817" y="229"/>
                    </a:lnTo>
                    <a:lnTo>
                      <a:pt x="1816" y="247"/>
                    </a:lnTo>
                    <a:lnTo>
                      <a:pt x="1817" y="262"/>
                    </a:lnTo>
                    <a:lnTo>
                      <a:pt x="1818" y="276"/>
                    </a:lnTo>
                    <a:lnTo>
                      <a:pt x="1818" y="296"/>
                    </a:lnTo>
                    <a:lnTo>
                      <a:pt x="1817" y="315"/>
                    </a:lnTo>
                    <a:lnTo>
                      <a:pt x="1813" y="332"/>
                    </a:lnTo>
                    <a:lnTo>
                      <a:pt x="1809" y="343"/>
                    </a:lnTo>
                    <a:lnTo>
                      <a:pt x="1800" y="351"/>
                    </a:lnTo>
                    <a:lnTo>
                      <a:pt x="1792" y="358"/>
                    </a:lnTo>
                    <a:lnTo>
                      <a:pt x="1787" y="365"/>
                    </a:lnTo>
                    <a:lnTo>
                      <a:pt x="1787" y="373"/>
                    </a:lnTo>
                    <a:lnTo>
                      <a:pt x="1789" y="380"/>
                    </a:lnTo>
                    <a:lnTo>
                      <a:pt x="1795" y="391"/>
                    </a:lnTo>
                    <a:lnTo>
                      <a:pt x="1800" y="404"/>
                    </a:lnTo>
                    <a:lnTo>
                      <a:pt x="1805" y="415"/>
                    </a:lnTo>
                    <a:lnTo>
                      <a:pt x="1807" y="426"/>
                    </a:lnTo>
                    <a:lnTo>
                      <a:pt x="1805" y="433"/>
                    </a:lnTo>
                    <a:lnTo>
                      <a:pt x="1796" y="441"/>
                    </a:lnTo>
                    <a:lnTo>
                      <a:pt x="1785" y="450"/>
                    </a:lnTo>
                    <a:lnTo>
                      <a:pt x="1776" y="459"/>
                    </a:lnTo>
                    <a:lnTo>
                      <a:pt x="1767" y="466"/>
                    </a:lnTo>
                    <a:lnTo>
                      <a:pt x="1764" y="473"/>
                    </a:lnTo>
                    <a:lnTo>
                      <a:pt x="1766" y="479"/>
                    </a:lnTo>
                    <a:lnTo>
                      <a:pt x="1771" y="495"/>
                    </a:lnTo>
                    <a:lnTo>
                      <a:pt x="1771" y="502"/>
                    </a:lnTo>
                    <a:lnTo>
                      <a:pt x="1767" y="508"/>
                    </a:lnTo>
                    <a:lnTo>
                      <a:pt x="1759" y="515"/>
                    </a:lnTo>
                    <a:lnTo>
                      <a:pt x="1752" y="524"/>
                    </a:lnTo>
                    <a:lnTo>
                      <a:pt x="1747" y="534"/>
                    </a:lnTo>
                    <a:lnTo>
                      <a:pt x="1745" y="544"/>
                    </a:lnTo>
                    <a:lnTo>
                      <a:pt x="1747" y="552"/>
                    </a:lnTo>
                    <a:lnTo>
                      <a:pt x="1751" y="565"/>
                    </a:lnTo>
                    <a:lnTo>
                      <a:pt x="1762" y="592"/>
                    </a:lnTo>
                    <a:lnTo>
                      <a:pt x="1767" y="602"/>
                    </a:lnTo>
                    <a:lnTo>
                      <a:pt x="1773" y="606"/>
                    </a:lnTo>
                    <a:lnTo>
                      <a:pt x="1780" y="606"/>
                    </a:lnTo>
                    <a:lnTo>
                      <a:pt x="1789" y="605"/>
                    </a:lnTo>
                    <a:lnTo>
                      <a:pt x="1813" y="605"/>
                    </a:lnTo>
                    <a:lnTo>
                      <a:pt x="1823" y="608"/>
                    </a:lnTo>
                    <a:lnTo>
                      <a:pt x="1828" y="613"/>
                    </a:lnTo>
                    <a:lnTo>
                      <a:pt x="1832" y="622"/>
                    </a:lnTo>
                    <a:lnTo>
                      <a:pt x="1836" y="633"/>
                    </a:lnTo>
                    <a:lnTo>
                      <a:pt x="1840" y="645"/>
                    </a:lnTo>
                    <a:lnTo>
                      <a:pt x="1846" y="659"/>
                    </a:lnTo>
                    <a:lnTo>
                      <a:pt x="1849" y="672"/>
                    </a:lnTo>
                    <a:lnTo>
                      <a:pt x="1849" y="681"/>
                    </a:lnTo>
                    <a:lnTo>
                      <a:pt x="1847" y="688"/>
                    </a:lnTo>
                    <a:lnTo>
                      <a:pt x="1843" y="695"/>
                    </a:lnTo>
                    <a:lnTo>
                      <a:pt x="1838" y="708"/>
                    </a:lnTo>
                    <a:lnTo>
                      <a:pt x="1834" y="721"/>
                    </a:lnTo>
                    <a:lnTo>
                      <a:pt x="1828" y="735"/>
                    </a:lnTo>
                    <a:lnTo>
                      <a:pt x="1824" y="748"/>
                    </a:lnTo>
                    <a:lnTo>
                      <a:pt x="1818" y="756"/>
                    </a:lnTo>
                    <a:lnTo>
                      <a:pt x="1816" y="759"/>
                    </a:lnTo>
                    <a:lnTo>
                      <a:pt x="1810" y="755"/>
                    </a:lnTo>
                    <a:lnTo>
                      <a:pt x="1803" y="749"/>
                    </a:lnTo>
                    <a:lnTo>
                      <a:pt x="1795" y="742"/>
                    </a:lnTo>
                    <a:lnTo>
                      <a:pt x="1788" y="737"/>
                    </a:lnTo>
                    <a:lnTo>
                      <a:pt x="1782" y="734"/>
                    </a:lnTo>
                    <a:lnTo>
                      <a:pt x="1780" y="735"/>
                    </a:lnTo>
                    <a:lnTo>
                      <a:pt x="1776" y="739"/>
                    </a:lnTo>
                    <a:lnTo>
                      <a:pt x="1771" y="742"/>
                    </a:lnTo>
                    <a:lnTo>
                      <a:pt x="1766" y="744"/>
                    </a:lnTo>
                    <a:lnTo>
                      <a:pt x="1758" y="742"/>
                    </a:lnTo>
                    <a:lnTo>
                      <a:pt x="1747" y="735"/>
                    </a:lnTo>
                    <a:lnTo>
                      <a:pt x="1738" y="730"/>
                    </a:lnTo>
                    <a:lnTo>
                      <a:pt x="1730" y="727"/>
                    </a:lnTo>
                    <a:lnTo>
                      <a:pt x="1724" y="730"/>
                    </a:lnTo>
                    <a:lnTo>
                      <a:pt x="1720" y="737"/>
                    </a:lnTo>
                    <a:lnTo>
                      <a:pt x="1715" y="744"/>
                    </a:lnTo>
                    <a:lnTo>
                      <a:pt x="1711" y="748"/>
                    </a:lnTo>
                    <a:lnTo>
                      <a:pt x="1705" y="746"/>
                    </a:lnTo>
                    <a:lnTo>
                      <a:pt x="1697" y="742"/>
                    </a:lnTo>
                    <a:lnTo>
                      <a:pt x="1684" y="739"/>
                    </a:lnTo>
                    <a:lnTo>
                      <a:pt x="1675" y="737"/>
                    </a:lnTo>
                    <a:lnTo>
                      <a:pt x="1668" y="734"/>
                    </a:lnTo>
                    <a:lnTo>
                      <a:pt x="1665" y="728"/>
                    </a:lnTo>
                    <a:lnTo>
                      <a:pt x="1659" y="719"/>
                    </a:lnTo>
                    <a:lnTo>
                      <a:pt x="1648" y="702"/>
                    </a:lnTo>
                    <a:lnTo>
                      <a:pt x="1644" y="699"/>
                    </a:lnTo>
                    <a:lnTo>
                      <a:pt x="1630" y="699"/>
                    </a:lnTo>
                    <a:lnTo>
                      <a:pt x="1621" y="698"/>
                    </a:lnTo>
                    <a:lnTo>
                      <a:pt x="1611" y="695"/>
                    </a:lnTo>
                    <a:lnTo>
                      <a:pt x="1606" y="692"/>
                    </a:lnTo>
                    <a:lnTo>
                      <a:pt x="1603" y="687"/>
                    </a:lnTo>
                    <a:lnTo>
                      <a:pt x="1608" y="662"/>
                    </a:lnTo>
                    <a:lnTo>
                      <a:pt x="1610" y="648"/>
                    </a:lnTo>
                    <a:lnTo>
                      <a:pt x="1607" y="633"/>
                    </a:lnTo>
                    <a:lnTo>
                      <a:pt x="1601" y="622"/>
                    </a:lnTo>
                    <a:lnTo>
                      <a:pt x="1595" y="617"/>
                    </a:lnTo>
                    <a:lnTo>
                      <a:pt x="1589" y="620"/>
                    </a:lnTo>
                    <a:lnTo>
                      <a:pt x="1575" y="631"/>
                    </a:lnTo>
                    <a:lnTo>
                      <a:pt x="1567" y="638"/>
                    </a:lnTo>
                    <a:lnTo>
                      <a:pt x="1560" y="641"/>
                    </a:lnTo>
                    <a:lnTo>
                      <a:pt x="1554" y="641"/>
                    </a:lnTo>
                    <a:lnTo>
                      <a:pt x="1549" y="637"/>
                    </a:lnTo>
                    <a:lnTo>
                      <a:pt x="1545" y="631"/>
                    </a:lnTo>
                    <a:lnTo>
                      <a:pt x="1541" y="629"/>
                    </a:lnTo>
                    <a:lnTo>
                      <a:pt x="1537" y="629"/>
                    </a:lnTo>
                    <a:lnTo>
                      <a:pt x="1531" y="631"/>
                    </a:lnTo>
                    <a:lnTo>
                      <a:pt x="1521" y="637"/>
                    </a:lnTo>
                    <a:lnTo>
                      <a:pt x="1509" y="645"/>
                    </a:lnTo>
                    <a:lnTo>
                      <a:pt x="1496" y="652"/>
                    </a:lnTo>
                    <a:lnTo>
                      <a:pt x="1484" y="658"/>
                    </a:lnTo>
                    <a:lnTo>
                      <a:pt x="1474" y="660"/>
                    </a:lnTo>
                    <a:lnTo>
                      <a:pt x="1469" y="665"/>
                    </a:lnTo>
                    <a:lnTo>
                      <a:pt x="1466" y="673"/>
                    </a:lnTo>
                    <a:lnTo>
                      <a:pt x="1465" y="684"/>
                    </a:lnTo>
                    <a:lnTo>
                      <a:pt x="1462" y="694"/>
                    </a:lnTo>
                    <a:lnTo>
                      <a:pt x="1458" y="702"/>
                    </a:lnTo>
                    <a:lnTo>
                      <a:pt x="1452" y="706"/>
                    </a:lnTo>
                    <a:lnTo>
                      <a:pt x="1447" y="709"/>
                    </a:lnTo>
                    <a:lnTo>
                      <a:pt x="1445" y="715"/>
                    </a:lnTo>
                    <a:lnTo>
                      <a:pt x="1445" y="720"/>
                    </a:lnTo>
                    <a:lnTo>
                      <a:pt x="1444" y="728"/>
                    </a:lnTo>
                    <a:lnTo>
                      <a:pt x="1440" y="735"/>
                    </a:lnTo>
                    <a:lnTo>
                      <a:pt x="1430" y="744"/>
                    </a:lnTo>
                    <a:lnTo>
                      <a:pt x="1422" y="752"/>
                    </a:lnTo>
                    <a:lnTo>
                      <a:pt x="1415" y="760"/>
                    </a:lnTo>
                    <a:lnTo>
                      <a:pt x="1414" y="770"/>
                    </a:lnTo>
                    <a:lnTo>
                      <a:pt x="1416" y="780"/>
                    </a:lnTo>
                    <a:lnTo>
                      <a:pt x="1418" y="789"/>
                    </a:lnTo>
                    <a:lnTo>
                      <a:pt x="1416" y="798"/>
                    </a:lnTo>
                    <a:lnTo>
                      <a:pt x="1412" y="805"/>
                    </a:lnTo>
                    <a:lnTo>
                      <a:pt x="1408" y="813"/>
                    </a:lnTo>
                    <a:lnTo>
                      <a:pt x="1407" y="823"/>
                    </a:lnTo>
                    <a:lnTo>
                      <a:pt x="1408" y="832"/>
                    </a:lnTo>
                    <a:lnTo>
                      <a:pt x="1412" y="842"/>
                    </a:lnTo>
                    <a:lnTo>
                      <a:pt x="1416" y="849"/>
                    </a:lnTo>
                    <a:lnTo>
                      <a:pt x="1420" y="857"/>
                    </a:lnTo>
                    <a:lnTo>
                      <a:pt x="1423" y="866"/>
                    </a:lnTo>
                    <a:lnTo>
                      <a:pt x="1422" y="874"/>
                    </a:lnTo>
                    <a:lnTo>
                      <a:pt x="1418" y="881"/>
                    </a:lnTo>
                    <a:lnTo>
                      <a:pt x="1412" y="885"/>
                    </a:lnTo>
                    <a:lnTo>
                      <a:pt x="1408" y="889"/>
                    </a:lnTo>
                    <a:lnTo>
                      <a:pt x="1407" y="892"/>
                    </a:lnTo>
                    <a:lnTo>
                      <a:pt x="1409" y="898"/>
                    </a:lnTo>
                    <a:lnTo>
                      <a:pt x="1415" y="905"/>
                    </a:lnTo>
                    <a:lnTo>
                      <a:pt x="1425" y="913"/>
                    </a:lnTo>
                    <a:lnTo>
                      <a:pt x="1436" y="923"/>
                    </a:lnTo>
                    <a:lnTo>
                      <a:pt x="1445" y="930"/>
                    </a:lnTo>
                    <a:lnTo>
                      <a:pt x="1454" y="934"/>
                    </a:lnTo>
                    <a:lnTo>
                      <a:pt x="1461" y="934"/>
                    </a:lnTo>
                    <a:lnTo>
                      <a:pt x="1469" y="928"/>
                    </a:lnTo>
                    <a:lnTo>
                      <a:pt x="1480" y="923"/>
                    </a:lnTo>
                    <a:lnTo>
                      <a:pt x="1491" y="921"/>
                    </a:lnTo>
                    <a:lnTo>
                      <a:pt x="1501" y="924"/>
                    </a:lnTo>
                    <a:lnTo>
                      <a:pt x="1505" y="927"/>
                    </a:lnTo>
                    <a:lnTo>
                      <a:pt x="1508" y="930"/>
                    </a:lnTo>
                    <a:lnTo>
                      <a:pt x="1509" y="934"/>
                    </a:lnTo>
                    <a:lnTo>
                      <a:pt x="1513" y="942"/>
                    </a:lnTo>
                    <a:lnTo>
                      <a:pt x="1516" y="943"/>
                    </a:lnTo>
                    <a:lnTo>
                      <a:pt x="1517" y="945"/>
                    </a:lnTo>
                    <a:lnTo>
                      <a:pt x="1521" y="945"/>
                    </a:lnTo>
                    <a:lnTo>
                      <a:pt x="1530" y="946"/>
                    </a:lnTo>
                    <a:lnTo>
                      <a:pt x="1534" y="953"/>
                    </a:lnTo>
                    <a:lnTo>
                      <a:pt x="1532" y="963"/>
                    </a:lnTo>
                    <a:lnTo>
                      <a:pt x="1528" y="974"/>
                    </a:lnTo>
                    <a:lnTo>
                      <a:pt x="1520" y="982"/>
                    </a:lnTo>
                    <a:lnTo>
                      <a:pt x="1503" y="993"/>
                    </a:lnTo>
                    <a:lnTo>
                      <a:pt x="1498" y="1000"/>
                    </a:lnTo>
                    <a:lnTo>
                      <a:pt x="1491" y="1022"/>
                    </a:lnTo>
                    <a:lnTo>
                      <a:pt x="1483" y="1043"/>
                    </a:lnTo>
                    <a:lnTo>
                      <a:pt x="1480" y="1054"/>
                    </a:lnTo>
                    <a:lnTo>
                      <a:pt x="1480" y="1068"/>
                    </a:lnTo>
                    <a:lnTo>
                      <a:pt x="1485" y="1082"/>
                    </a:lnTo>
                    <a:lnTo>
                      <a:pt x="1499" y="1097"/>
                    </a:lnTo>
                    <a:lnTo>
                      <a:pt x="1510" y="1106"/>
                    </a:lnTo>
                    <a:lnTo>
                      <a:pt x="1523" y="1117"/>
                    </a:lnTo>
                    <a:lnTo>
                      <a:pt x="1532" y="1128"/>
                    </a:lnTo>
                    <a:lnTo>
                      <a:pt x="1542" y="1140"/>
                    </a:lnTo>
                    <a:lnTo>
                      <a:pt x="1548" y="1150"/>
                    </a:lnTo>
                    <a:lnTo>
                      <a:pt x="1550" y="1160"/>
                    </a:lnTo>
                    <a:lnTo>
                      <a:pt x="1548" y="1167"/>
                    </a:lnTo>
                    <a:lnTo>
                      <a:pt x="1542" y="1176"/>
                    </a:lnTo>
                    <a:lnTo>
                      <a:pt x="1534" y="1187"/>
                    </a:lnTo>
                    <a:lnTo>
                      <a:pt x="1525" y="1201"/>
                    </a:lnTo>
                    <a:lnTo>
                      <a:pt x="1516" y="1212"/>
                    </a:lnTo>
                    <a:lnTo>
                      <a:pt x="1508" y="1222"/>
                    </a:lnTo>
                    <a:lnTo>
                      <a:pt x="1501" y="1225"/>
                    </a:lnTo>
                    <a:lnTo>
                      <a:pt x="1465" y="1225"/>
                    </a:lnTo>
                    <a:lnTo>
                      <a:pt x="1458" y="1226"/>
                    </a:lnTo>
                    <a:lnTo>
                      <a:pt x="1454" y="1229"/>
                    </a:lnTo>
                    <a:lnTo>
                      <a:pt x="1447" y="1233"/>
                    </a:lnTo>
                    <a:lnTo>
                      <a:pt x="1440" y="1235"/>
                    </a:lnTo>
                    <a:lnTo>
                      <a:pt x="1434" y="1233"/>
                    </a:lnTo>
                    <a:lnTo>
                      <a:pt x="1429" y="1225"/>
                    </a:lnTo>
                    <a:lnTo>
                      <a:pt x="1427" y="1215"/>
                    </a:lnTo>
                    <a:lnTo>
                      <a:pt x="1429" y="1204"/>
                    </a:lnTo>
                    <a:lnTo>
                      <a:pt x="1432" y="1194"/>
                    </a:lnTo>
                    <a:lnTo>
                      <a:pt x="1433" y="1185"/>
                    </a:lnTo>
                    <a:lnTo>
                      <a:pt x="1433" y="1176"/>
                    </a:lnTo>
                    <a:lnTo>
                      <a:pt x="1426" y="1168"/>
                    </a:lnTo>
                    <a:lnTo>
                      <a:pt x="1412" y="1160"/>
                    </a:lnTo>
                    <a:lnTo>
                      <a:pt x="1397" y="1153"/>
                    </a:lnTo>
                    <a:lnTo>
                      <a:pt x="1382" y="1144"/>
                    </a:lnTo>
                    <a:lnTo>
                      <a:pt x="1372" y="1136"/>
                    </a:lnTo>
                    <a:lnTo>
                      <a:pt x="1368" y="1128"/>
                    </a:lnTo>
                    <a:lnTo>
                      <a:pt x="1368" y="1113"/>
                    </a:lnTo>
                    <a:lnTo>
                      <a:pt x="1365" y="1096"/>
                    </a:lnTo>
                    <a:lnTo>
                      <a:pt x="1357" y="1078"/>
                    </a:lnTo>
                    <a:lnTo>
                      <a:pt x="1354" y="1068"/>
                    </a:lnTo>
                    <a:lnTo>
                      <a:pt x="1357" y="1060"/>
                    </a:lnTo>
                    <a:lnTo>
                      <a:pt x="1361" y="1052"/>
                    </a:lnTo>
                    <a:lnTo>
                      <a:pt x="1364" y="1043"/>
                    </a:lnTo>
                    <a:lnTo>
                      <a:pt x="1360" y="1035"/>
                    </a:lnTo>
                    <a:lnTo>
                      <a:pt x="1349" y="1027"/>
                    </a:lnTo>
                    <a:lnTo>
                      <a:pt x="1336" y="1021"/>
                    </a:lnTo>
                    <a:lnTo>
                      <a:pt x="1325" y="1016"/>
                    </a:lnTo>
                    <a:lnTo>
                      <a:pt x="1317" y="1009"/>
                    </a:lnTo>
                    <a:lnTo>
                      <a:pt x="1313" y="1006"/>
                    </a:lnTo>
                    <a:lnTo>
                      <a:pt x="1309" y="1009"/>
                    </a:lnTo>
                    <a:lnTo>
                      <a:pt x="1304" y="1014"/>
                    </a:lnTo>
                    <a:lnTo>
                      <a:pt x="1299" y="1018"/>
                    </a:lnTo>
                    <a:lnTo>
                      <a:pt x="1295" y="1017"/>
                    </a:lnTo>
                    <a:lnTo>
                      <a:pt x="1291" y="1009"/>
                    </a:lnTo>
                    <a:lnTo>
                      <a:pt x="1291" y="1007"/>
                    </a:lnTo>
                    <a:lnTo>
                      <a:pt x="1289" y="1004"/>
                    </a:lnTo>
                    <a:lnTo>
                      <a:pt x="1289" y="1003"/>
                    </a:lnTo>
                    <a:lnTo>
                      <a:pt x="1286" y="1002"/>
                    </a:lnTo>
                    <a:lnTo>
                      <a:pt x="1281" y="1002"/>
                    </a:lnTo>
                    <a:lnTo>
                      <a:pt x="1275" y="1003"/>
                    </a:lnTo>
                    <a:lnTo>
                      <a:pt x="1262" y="1007"/>
                    </a:lnTo>
                    <a:lnTo>
                      <a:pt x="1228" y="1016"/>
                    </a:lnTo>
                    <a:lnTo>
                      <a:pt x="1212" y="1017"/>
                    </a:lnTo>
                    <a:lnTo>
                      <a:pt x="1201" y="1018"/>
                    </a:lnTo>
                    <a:lnTo>
                      <a:pt x="1194" y="1021"/>
                    </a:lnTo>
                    <a:lnTo>
                      <a:pt x="1184" y="1027"/>
                    </a:lnTo>
                    <a:lnTo>
                      <a:pt x="1173" y="1036"/>
                    </a:lnTo>
                    <a:lnTo>
                      <a:pt x="1164" y="1045"/>
                    </a:lnTo>
                    <a:lnTo>
                      <a:pt x="1152" y="1053"/>
                    </a:lnTo>
                    <a:lnTo>
                      <a:pt x="1144" y="1059"/>
                    </a:lnTo>
                    <a:lnTo>
                      <a:pt x="1139" y="1060"/>
                    </a:lnTo>
                    <a:lnTo>
                      <a:pt x="1132" y="1054"/>
                    </a:lnTo>
                    <a:lnTo>
                      <a:pt x="1126" y="1047"/>
                    </a:lnTo>
                    <a:lnTo>
                      <a:pt x="1119" y="1040"/>
                    </a:lnTo>
                    <a:lnTo>
                      <a:pt x="1111" y="1039"/>
                    </a:lnTo>
                    <a:lnTo>
                      <a:pt x="1101" y="1045"/>
                    </a:lnTo>
                    <a:lnTo>
                      <a:pt x="1092" y="1056"/>
                    </a:lnTo>
                    <a:lnTo>
                      <a:pt x="1085" y="1070"/>
                    </a:lnTo>
                    <a:lnTo>
                      <a:pt x="1083" y="1083"/>
                    </a:lnTo>
                    <a:lnTo>
                      <a:pt x="1085" y="1095"/>
                    </a:lnTo>
                    <a:lnTo>
                      <a:pt x="1085" y="1106"/>
                    </a:lnTo>
                    <a:lnTo>
                      <a:pt x="1083" y="1117"/>
                    </a:lnTo>
                    <a:lnTo>
                      <a:pt x="1079" y="1125"/>
                    </a:lnTo>
                    <a:lnTo>
                      <a:pt x="1074" y="1129"/>
                    </a:lnTo>
                    <a:lnTo>
                      <a:pt x="1065" y="1128"/>
                    </a:lnTo>
                    <a:lnTo>
                      <a:pt x="1057" y="1124"/>
                    </a:lnTo>
                    <a:lnTo>
                      <a:pt x="1054" y="1121"/>
                    </a:lnTo>
                    <a:lnTo>
                      <a:pt x="1053" y="1118"/>
                    </a:lnTo>
                    <a:lnTo>
                      <a:pt x="1041" y="1118"/>
                    </a:lnTo>
                    <a:lnTo>
                      <a:pt x="1029" y="1121"/>
                    </a:lnTo>
                    <a:lnTo>
                      <a:pt x="1020" y="1126"/>
                    </a:lnTo>
                    <a:lnTo>
                      <a:pt x="1010" y="1133"/>
                    </a:lnTo>
                    <a:lnTo>
                      <a:pt x="1002" y="1136"/>
                    </a:lnTo>
                    <a:lnTo>
                      <a:pt x="994" y="1135"/>
                    </a:lnTo>
                    <a:lnTo>
                      <a:pt x="985" y="1132"/>
                    </a:lnTo>
                    <a:lnTo>
                      <a:pt x="976" y="1131"/>
                    </a:lnTo>
                    <a:lnTo>
                      <a:pt x="945" y="1131"/>
                    </a:lnTo>
                    <a:lnTo>
                      <a:pt x="934" y="1125"/>
                    </a:lnTo>
                    <a:lnTo>
                      <a:pt x="926" y="1124"/>
                    </a:lnTo>
                    <a:lnTo>
                      <a:pt x="915" y="1121"/>
                    </a:lnTo>
                    <a:lnTo>
                      <a:pt x="905" y="1117"/>
                    </a:lnTo>
                    <a:lnTo>
                      <a:pt x="897" y="1110"/>
                    </a:lnTo>
                    <a:lnTo>
                      <a:pt x="890" y="1097"/>
                    </a:lnTo>
                    <a:lnTo>
                      <a:pt x="873" y="1059"/>
                    </a:lnTo>
                    <a:lnTo>
                      <a:pt x="865" y="1040"/>
                    </a:lnTo>
                    <a:lnTo>
                      <a:pt x="857" y="1028"/>
                    </a:lnTo>
                    <a:lnTo>
                      <a:pt x="849" y="1021"/>
                    </a:lnTo>
                    <a:lnTo>
                      <a:pt x="837" y="1017"/>
                    </a:lnTo>
                    <a:lnTo>
                      <a:pt x="829" y="1011"/>
                    </a:lnTo>
                    <a:lnTo>
                      <a:pt x="824" y="1007"/>
                    </a:lnTo>
                    <a:lnTo>
                      <a:pt x="822" y="1000"/>
                    </a:lnTo>
                    <a:lnTo>
                      <a:pt x="825" y="996"/>
                    </a:lnTo>
                    <a:lnTo>
                      <a:pt x="829" y="993"/>
                    </a:lnTo>
                    <a:lnTo>
                      <a:pt x="835" y="988"/>
                    </a:lnTo>
                    <a:lnTo>
                      <a:pt x="836" y="985"/>
                    </a:lnTo>
                    <a:lnTo>
                      <a:pt x="833" y="978"/>
                    </a:lnTo>
                    <a:lnTo>
                      <a:pt x="826" y="968"/>
                    </a:lnTo>
                    <a:lnTo>
                      <a:pt x="815" y="954"/>
                    </a:lnTo>
                    <a:lnTo>
                      <a:pt x="814" y="946"/>
                    </a:lnTo>
                    <a:lnTo>
                      <a:pt x="817" y="936"/>
                    </a:lnTo>
                    <a:lnTo>
                      <a:pt x="819" y="924"/>
                    </a:lnTo>
                    <a:lnTo>
                      <a:pt x="822" y="907"/>
                    </a:lnTo>
                    <a:lnTo>
                      <a:pt x="824" y="887"/>
                    </a:lnTo>
                    <a:lnTo>
                      <a:pt x="824" y="848"/>
                    </a:lnTo>
                    <a:lnTo>
                      <a:pt x="822" y="834"/>
                    </a:lnTo>
                    <a:lnTo>
                      <a:pt x="822" y="827"/>
                    </a:lnTo>
                    <a:lnTo>
                      <a:pt x="819" y="825"/>
                    </a:lnTo>
                    <a:lnTo>
                      <a:pt x="814" y="825"/>
                    </a:lnTo>
                    <a:lnTo>
                      <a:pt x="806" y="830"/>
                    </a:lnTo>
                    <a:lnTo>
                      <a:pt x="796" y="835"/>
                    </a:lnTo>
                    <a:lnTo>
                      <a:pt x="782" y="849"/>
                    </a:lnTo>
                    <a:lnTo>
                      <a:pt x="778" y="857"/>
                    </a:lnTo>
                    <a:lnTo>
                      <a:pt x="777" y="864"/>
                    </a:lnTo>
                    <a:lnTo>
                      <a:pt x="774" y="870"/>
                    </a:lnTo>
                    <a:lnTo>
                      <a:pt x="770" y="873"/>
                    </a:lnTo>
                    <a:lnTo>
                      <a:pt x="763" y="871"/>
                    </a:lnTo>
                    <a:lnTo>
                      <a:pt x="750" y="867"/>
                    </a:lnTo>
                    <a:lnTo>
                      <a:pt x="741" y="860"/>
                    </a:lnTo>
                    <a:lnTo>
                      <a:pt x="735" y="852"/>
                    </a:lnTo>
                    <a:lnTo>
                      <a:pt x="732" y="841"/>
                    </a:lnTo>
                    <a:lnTo>
                      <a:pt x="731" y="830"/>
                    </a:lnTo>
                    <a:lnTo>
                      <a:pt x="726" y="824"/>
                    </a:lnTo>
                    <a:lnTo>
                      <a:pt x="716" y="824"/>
                    </a:lnTo>
                    <a:lnTo>
                      <a:pt x="702" y="828"/>
                    </a:lnTo>
                    <a:lnTo>
                      <a:pt x="691" y="832"/>
                    </a:lnTo>
                    <a:lnTo>
                      <a:pt x="679" y="835"/>
                    </a:lnTo>
                    <a:lnTo>
                      <a:pt x="665" y="837"/>
                    </a:lnTo>
                    <a:lnTo>
                      <a:pt x="654" y="838"/>
                    </a:lnTo>
                    <a:lnTo>
                      <a:pt x="644" y="841"/>
                    </a:lnTo>
                    <a:lnTo>
                      <a:pt x="639" y="845"/>
                    </a:lnTo>
                    <a:lnTo>
                      <a:pt x="636" y="852"/>
                    </a:lnTo>
                    <a:lnTo>
                      <a:pt x="634" y="860"/>
                    </a:lnTo>
                    <a:lnTo>
                      <a:pt x="634" y="870"/>
                    </a:lnTo>
                    <a:lnTo>
                      <a:pt x="632" y="878"/>
                    </a:lnTo>
                    <a:lnTo>
                      <a:pt x="625" y="885"/>
                    </a:lnTo>
                    <a:lnTo>
                      <a:pt x="614" y="895"/>
                    </a:lnTo>
                    <a:lnTo>
                      <a:pt x="608" y="906"/>
                    </a:lnTo>
                    <a:lnTo>
                      <a:pt x="607" y="917"/>
                    </a:lnTo>
                    <a:lnTo>
                      <a:pt x="610" y="927"/>
                    </a:lnTo>
                    <a:lnTo>
                      <a:pt x="623" y="938"/>
                    </a:lnTo>
                    <a:lnTo>
                      <a:pt x="632" y="943"/>
                    </a:lnTo>
                    <a:lnTo>
                      <a:pt x="636" y="950"/>
                    </a:lnTo>
                    <a:lnTo>
                      <a:pt x="637" y="960"/>
                    </a:lnTo>
                    <a:lnTo>
                      <a:pt x="637" y="974"/>
                    </a:lnTo>
                    <a:lnTo>
                      <a:pt x="639" y="989"/>
                    </a:lnTo>
                    <a:lnTo>
                      <a:pt x="640" y="1006"/>
                    </a:lnTo>
                    <a:lnTo>
                      <a:pt x="641" y="1020"/>
                    </a:lnTo>
                    <a:lnTo>
                      <a:pt x="643" y="1029"/>
                    </a:lnTo>
                    <a:lnTo>
                      <a:pt x="645" y="1038"/>
                    </a:lnTo>
                    <a:lnTo>
                      <a:pt x="651" y="1047"/>
                    </a:lnTo>
                    <a:lnTo>
                      <a:pt x="655" y="1057"/>
                    </a:lnTo>
                    <a:lnTo>
                      <a:pt x="654" y="1068"/>
                    </a:lnTo>
                    <a:lnTo>
                      <a:pt x="648" y="1081"/>
                    </a:lnTo>
                    <a:lnTo>
                      <a:pt x="644" y="1093"/>
                    </a:lnTo>
                    <a:lnTo>
                      <a:pt x="641" y="1104"/>
                    </a:lnTo>
                    <a:lnTo>
                      <a:pt x="641" y="1113"/>
                    </a:lnTo>
                    <a:lnTo>
                      <a:pt x="643" y="1122"/>
                    </a:lnTo>
                    <a:lnTo>
                      <a:pt x="641" y="1135"/>
                    </a:lnTo>
                    <a:lnTo>
                      <a:pt x="637" y="1146"/>
                    </a:lnTo>
                    <a:lnTo>
                      <a:pt x="629" y="1156"/>
                    </a:lnTo>
                    <a:lnTo>
                      <a:pt x="622" y="1164"/>
                    </a:lnTo>
                    <a:lnTo>
                      <a:pt x="616" y="1175"/>
                    </a:lnTo>
                    <a:lnTo>
                      <a:pt x="612" y="1189"/>
                    </a:lnTo>
                    <a:lnTo>
                      <a:pt x="610" y="1203"/>
                    </a:lnTo>
                    <a:lnTo>
                      <a:pt x="607" y="1215"/>
                    </a:lnTo>
                    <a:lnTo>
                      <a:pt x="604" y="1224"/>
                    </a:lnTo>
                    <a:lnTo>
                      <a:pt x="598" y="1229"/>
                    </a:lnTo>
                    <a:lnTo>
                      <a:pt x="589" y="1236"/>
                    </a:lnTo>
                    <a:lnTo>
                      <a:pt x="578" y="1244"/>
                    </a:lnTo>
                    <a:lnTo>
                      <a:pt x="567" y="1251"/>
                    </a:lnTo>
                    <a:lnTo>
                      <a:pt x="558" y="1258"/>
                    </a:lnTo>
                    <a:lnTo>
                      <a:pt x="554" y="1265"/>
                    </a:lnTo>
                    <a:lnTo>
                      <a:pt x="554" y="1300"/>
                    </a:lnTo>
                    <a:lnTo>
                      <a:pt x="550" y="1305"/>
                    </a:lnTo>
                    <a:lnTo>
                      <a:pt x="525" y="1318"/>
                    </a:lnTo>
                    <a:lnTo>
                      <a:pt x="510" y="1307"/>
                    </a:lnTo>
                    <a:lnTo>
                      <a:pt x="495" y="1294"/>
                    </a:lnTo>
                    <a:lnTo>
                      <a:pt x="481" y="1278"/>
                    </a:lnTo>
                    <a:lnTo>
                      <a:pt x="467" y="1262"/>
                    </a:lnTo>
                    <a:lnTo>
                      <a:pt x="456" y="1253"/>
                    </a:lnTo>
                    <a:lnTo>
                      <a:pt x="448" y="1247"/>
                    </a:lnTo>
                    <a:lnTo>
                      <a:pt x="441" y="1242"/>
                    </a:lnTo>
                    <a:lnTo>
                      <a:pt x="440" y="1235"/>
                    </a:lnTo>
                    <a:lnTo>
                      <a:pt x="440" y="1222"/>
                    </a:lnTo>
                    <a:lnTo>
                      <a:pt x="437" y="1192"/>
                    </a:lnTo>
                    <a:lnTo>
                      <a:pt x="434" y="1176"/>
                    </a:lnTo>
                    <a:lnTo>
                      <a:pt x="429" y="1167"/>
                    </a:lnTo>
                    <a:lnTo>
                      <a:pt x="423" y="1158"/>
                    </a:lnTo>
                    <a:lnTo>
                      <a:pt x="417" y="1149"/>
                    </a:lnTo>
                    <a:lnTo>
                      <a:pt x="413" y="1140"/>
                    </a:lnTo>
                    <a:lnTo>
                      <a:pt x="413" y="1133"/>
                    </a:lnTo>
                    <a:lnTo>
                      <a:pt x="416" y="1128"/>
                    </a:lnTo>
                    <a:lnTo>
                      <a:pt x="422" y="1120"/>
                    </a:lnTo>
                    <a:lnTo>
                      <a:pt x="424" y="1108"/>
                    </a:lnTo>
                    <a:lnTo>
                      <a:pt x="430" y="1083"/>
                    </a:lnTo>
                    <a:lnTo>
                      <a:pt x="431" y="1075"/>
                    </a:lnTo>
                    <a:lnTo>
                      <a:pt x="434" y="1070"/>
                    </a:lnTo>
                    <a:lnTo>
                      <a:pt x="438" y="1064"/>
                    </a:lnTo>
                    <a:lnTo>
                      <a:pt x="442" y="1057"/>
                    </a:lnTo>
                    <a:lnTo>
                      <a:pt x="449" y="1045"/>
                    </a:lnTo>
                    <a:lnTo>
                      <a:pt x="453" y="1034"/>
                    </a:lnTo>
                    <a:lnTo>
                      <a:pt x="453" y="1027"/>
                    </a:lnTo>
                    <a:lnTo>
                      <a:pt x="451" y="1021"/>
                    </a:lnTo>
                    <a:lnTo>
                      <a:pt x="448" y="1017"/>
                    </a:lnTo>
                    <a:lnTo>
                      <a:pt x="445" y="1011"/>
                    </a:lnTo>
                    <a:lnTo>
                      <a:pt x="444" y="1002"/>
                    </a:lnTo>
                    <a:lnTo>
                      <a:pt x="446" y="991"/>
                    </a:lnTo>
                    <a:lnTo>
                      <a:pt x="449" y="975"/>
                    </a:lnTo>
                    <a:lnTo>
                      <a:pt x="448" y="963"/>
                    </a:lnTo>
                    <a:lnTo>
                      <a:pt x="442" y="935"/>
                    </a:lnTo>
                    <a:lnTo>
                      <a:pt x="440" y="923"/>
                    </a:lnTo>
                    <a:lnTo>
                      <a:pt x="441" y="914"/>
                    </a:lnTo>
                    <a:lnTo>
                      <a:pt x="444" y="906"/>
                    </a:lnTo>
                    <a:lnTo>
                      <a:pt x="441" y="896"/>
                    </a:lnTo>
                    <a:lnTo>
                      <a:pt x="430" y="871"/>
                    </a:lnTo>
                    <a:lnTo>
                      <a:pt x="427" y="867"/>
                    </a:lnTo>
                    <a:lnTo>
                      <a:pt x="426" y="864"/>
                    </a:lnTo>
                    <a:lnTo>
                      <a:pt x="422" y="864"/>
                    </a:lnTo>
                    <a:lnTo>
                      <a:pt x="420" y="867"/>
                    </a:lnTo>
                    <a:lnTo>
                      <a:pt x="416" y="871"/>
                    </a:lnTo>
                    <a:lnTo>
                      <a:pt x="415" y="875"/>
                    </a:lnTo>
                    <a:lnTo>
                      <a:pt x="413" y="878"/>
                    </a:lnTo>
                    <a:lnTo>
                      <a:pt x="412" y="880"/>
                    </a:lnTo>
                    <a:lnTo>
                      <a:pt x="409" y="878"/>
                    </a:lnTo>
                    <a:lnTo>
                      <a:pt x="404" y="873"/>
                    </a:lnTo>
                    <a:lnTo>
                      <a:pt x="398" y="863"/>
                    </a:lnTo>
                    <a:lnTo>
                      <a:pt x="384" y="835"/>
                    </a:lnTo>
                    <a:lnTo>
                      <a:pt x="379" y="820"/>
                    </a:lnTo>
                    <a:lnTo>
                      <a:pt x="375" y="806"/>
                    </a:lnTo>
                    <a:lnTo>
                      <a:pt x="372" y="794"/>
                    </a:lnTo>
                    <a:lnTo>
                      <a:pt x="372" y="774"/>
                    </a:lnTo>
                    <a:lnTo>
                      <a:pt x="375" y="753"/>
                    </a:lnTo>
                    <a:lnTo>
                      <a:pt x="380" y="734"/>
                    </a:lnTo>
                    <a:lnTo>
                      <a:pt x="386" y="717"/>
                    </a:lnTo>
                    <a:lnTo>
                      <a:pt x="390" y="708"/>
                    </a:lnTo>
                    <a:lnTo>
                      <a:pt x="390" y="702"/>
                    </a:lnTo>
                    <a:lnTo>
                      <a:pt x="386" y="695"/>
                    </a:lnTo>
                    <a:lnTo>
                      <a:pt x="379" y="687"/>
                    </a:lnTo>
                    <a:lnTo>
                      <a:pt x="370" y="680"/>
                    </a:lnTo>
                    <a:lnTo>
                      <a:pt x="361" y="674"/>
                    </a:lnTo>
                    <a:lnTo>
                      <a:pt x="354" y="672"/>
                    </a:lnTo>
                    <a:lnTo>
                      <a:pt x="346" y="672"/>
                    </a:lnTo>
                    <a:lnTo>
                      <a:pt x="336" y="676"/>
                    </a:lnTo>
                    <a:lnTo>
                      <a:pt x="328" y="681"/>
                    </a:lnTo>
                    <a:lnTo>
                      <a:pt x="319" y="685"/>
                    </a:lnTo>
                    <a:lnTo>
                      <a:pt x="314" y="685"/>
                    </a:lnTo>
                    <a:lnTo>
                      <a:pt x="311" y="681"/>
                    </a:lnTo>
                    <a:lnTo>
                      <a:pt x="307" y="674"/>
                    </a:lnTo>
                    <a:lnTo>
                      <a:pt x="304" y="665"/>
                    </a:lnTo>
                    <a:lnTo>
                      <a:pt x="301" y="656"/>
                    </a:lnTo>
                    <a:lnTo>
                      <a:pt x="297" y="653"/>
                    </a:lnTo>
                    <a:lnTo>
                      <a:pt x="290" y="653"/>
                    </a:lnTo>
                    <a:lnTo>
                      <a:pt x="283" y="659"/>
                    </a:lnTo>
                    <a:lnTo>
                      <a:pt x="275" y="665"/>
                    </a:lnTo>
                    <a:lnTo>
                      <a:pt x="268" y="670"/>
                    </a:lnTo>
                    <a:lnTo>
                      <a:pt x="264" y="674"/>
                    </a:lnTo>
                    <a:lnTo>
                      <a:pt x="263" y="681"/>
                    </a:lnTo>
                    <a:lnTo>
                      <a:pt x="265" y="701"/>
                    </a:lnTo>
                    <a:lnTo>
                      <a:pt x="263" y="705"/>
                    </a:lnTo>
                    <a:lnTo>
                      <a:pt x="253" y="710"/>
                    </a:lnTo>
                    <a:lnTo>
                      <a:pt x="238" y="717"/>
                    </a:lnTo>
                    <a:lnTo>
                      <a:pt x="221" y="723"/>
                    </a:lnTo>
                    <a:lnTo>
                      <a:pt x="202" y="730"/>
                    </a:lnTo>
                    <a:lnTo>
                      <a:pt x="184" y="735"/>
                    </a:lnTo>
                    <a:lnTo>
                      <a:pt x="169" y="739"/>
                    </a:lnTo>
                    <a:lnTo>
                      <a:pt x="156" y="742"/>
                    </a:lnTo>
                    <a:lnTo>
                      <a:pt x="143" y="742"/>
                    </a:lnTo>
                    <a:lnTo>
                      <a:pt x="133" y="739"/>
                    </a:lnTo>
                    <a:lnTo>
                      <a:pt x="125" y="735"/>
                    </a:lnTo>
                    <a:lnTo>
                      <a:pt x="118" y="731"/>
                    </a:lnTo>
                    <a:lnTo>
                      <a:pt x="114" y="727"/>
                    </a:lnTo>
                    <a:lnTo>
                      <a:pt x="105" y="726"/>
                    </a:lnTo>
                    <a:lnTo>
                      <a:pt x="94" y="727"/>
                    </a:lnTo>
                    <a:lnTo>
                      <a:pt x="79" y="730"/>
                    </a:lnTo>
                    <a:lnTo>
                      <a:pt x="64" y="734"/>
                    </a:lnTo>
                    <a:lnTo>
                      <a:pt x="55" y="735"/>
                    </a:lnTo>
                    <a:lnTo>
                      <a:pt x="50" y="735"/>
                    </a:lnTo>
                    <a:lnTo>
                      <a:pt x="49" y="733"/>
                    </a:lnTo>
                    <a:lnTo>
                      <a:pt x="46" y="730"/>
                    </a:lnTo>
                    <a:lnTo>
                      <a:pt x="43" y="724"/>
                    </a:lnTo>
                    <a:lnTo>
                      <a:pt x="38" y="720"/>
                    </a:lnTo>
                    <a:lnTo>
                      <a:pt x="36" y="720"/>
                    </a:lnTo>
                    <a:lnTo>
                      <a:pt x="36" y="719"/>
                    </a:lnTo>
                    <a:lnTo>
                      <a:pt x="35" y="719"/>
                    </a:lnTo>
                    <a:lnTo>
                      <a:pt x="33" y="702"/>
                    </a:lnTo>
                    <a:lnTo>
                      <a:pt x="31" y="690"/>
                    </a:lnTo>
                    <a:lnTo>
                      <a:pt x="24" y="674"/>
                    </a:lnTo>
                    <a:lnTo>
                      <a:pt x="6" y="656"/>
                    </a:lnTo>
                    <a:lnTo>
                      <a:pt x="0" y="649"/>
                    </a:lnTo>
                    <a:lnTo>
                      <a:pt x="0" y="641"/>
                    </a:lnTo>
                    <a:lnTo>
                      <a:pt x="6" y="634"/>
                    </a:lnTo>
                    <a:lnTo>
                      <a:pt x="13" y="627"/>
                    </a:lnTo>
                    <a:lnTo>
                      <a:pt x="21" y="620"/>
                    </a:lnTo>
                    <a:lnTo>
                      <a:pt x="26" y="612"/>
                    </a:lnTo>
                    <a:lnTo>
                      <a:pt x="26" y="601"/>
                    </a:lnTo>
                    <a:lnTo>
                      <a:pt x="24" y="587"/>
                    </a:lnTo>
                    <a:lnTo>
                      <a:pt x="21" y="577"/>
                    </a:lnTo>
                    <a:lnTo>
                      <a:pt x="21" y="569"/>
                    </a:lnTo>
                    <a:lnTo>
                      <a:pt x="25" y="559"/>
                    </a:lnTo>
                    <a:lnTo>
                      <a:pt x="32" y="554"/>
                    </a:lnTo>
                    <a:lnTo>
                      <a:pt x="51" y="551"/>
                    </a:lnTo>
                    <a:lnTo>
                      <a:pt x="62" y="549"/>
                    </a:lnTo>
                    <a:lnTo>
                      <a:pt x="72" y="545"/>
                    </a:lnTo>
                    <a:lnTo>
                      <a:pt x="83" y="536"/>
                    </a:lnTo>
                    <a:lnTo>
                      <a:pt x="93" y="527"/>
                    </a:lnTo>
                    <a:lnTo>
                      <a:pt x="100" y="519"/>
                    </a:lnTo>
                    <a:lnTo>
                      <a:pt x="100" y="509"/>
                    </a:lnTo>
                    <a:lnTo>
                      <a:pt x="98" y="500"/>
                    </a:lnTo>
                    <a:lnTo>
                      <a:pt x="100" y="491"/>
                    </a:lnTo>
                    <a:lnTo>
                      <a:pt x="104" y="484"/>
                    </a:lnTo>
                    <a:lnTo>
                      <a:pt x="112" y="480"/>
                    </a:lnTo>
                    <a:lnTo>
                      <a:pt x="120" y="483"/>
                    </a:lnTo>
                    <a:lnTo>
                      <a:pt x="127" y="490"/>
                    </a:lnTo>
                    <a:lnTo>
                      <a:pt x="134" y="500"/>
                    </a:lnTo>
                    <a:lnTo>
                      <a:pt x="141" y="505"/>
                    </a:lnTo>
                    <a:lnTo>
                      <a:pt x="147" y="506"/>
                    </a:lnTo>
                    <a:lnTo>
                      <a:pt x="149" y="504"/>
                    </a:lnTo>
                    <a:lnTo>
                      <a:pt x="154" y="502"/>
                    </a:lnTo>
                    <a:lnTo>
                      <a:pt x="159" y="500"/>
                    </a:lnTo>
                    <a:lnTo>
                      <a:pt x="160" y="497"/>
                    </a:lnTo>
                    <a:lnTo>
                      <a:pt x="162" y="493"/>
                    </a:lnTo>
                    <a:lnTo>
                      <a:pt x="162" y="488"/>
                    </a:lnTo>
                    <a:lnTo>
                      <a:pt x="163" y="475"/>
                    </a:lnTo>
                    <a:lnTo>
                      <a:pt x="167" y="461"/>
                    </a:lnTo>
                    <a:lnTo>
                      <a:pt x="174" y="450"/>
                    </a:lnTo>
                    <a:lnTo>
                      <a:pt x="177" y="444"/>
                    </a:lnTo>
                    <a:lnTo>
                      <a:pt x="177" y="436"/>
                    </a:lnTo>
                    <a:lnTo>
                      <a:pt x="174" y="419"/>
                    </a:lnTo>
                    <a:lnTo>
                      <a:pt x="174" y="414"/>
                    </a:lnTo>
                    <a:lnTo>
                      <a:pt x="177" y="409"/>
                    </a:lnTo>
                    <a:lnTo>
                      <a:pt x="198" y="395"/>
                    </a:lnTo>
                    <a:lnTo>
                      <a:pt x="212" y="387"/>
                    </a:lnTo>
                    <a:lnTo>
                      <a:pt x="225" y="380"/>
                    </a:lnTo>
                    <a:lnTo>
                      <a:pt x="238" y="377"/>
                    </a:lnTo>
                    <a:lnTo>
                      <a:pt x="248" y="376"/>
                    </a:lnTo>
                    <a:lnTo>
                      <a:pt x="254" y="380"/>
                    </a:lnTo>
                    <a:lnTo>
                      <a:pt x="259" y="389"/>
                    </a:lnTo>
                    <a:lnTo>
                      <a:pt x="263" y="401"/>
                    </a:lnTo>
                    <a:lnTo>
                      <a:pt x="267" y="409"/>
                    </a:lnTo>
                    <a:lnTo>
                      <a:pt x="268" y="411"/>
                    </a:lnTo>
                    <a:lnTo>
                      <a:pt x="271" y="411"/>
                    </a:lnTo>
                    <a:lnTo>
                      <a:pt x="292" y="404"/>
                    </a:lnTo>
                    <a:lnTo>
                      <a:pt x="310" y="398"/>
                    </a:lnTo>
                    <a:lnTo>
                      <a:pt x="330" y="391"/>
                    </a:lnTo>
                    <a:lnTo>
                      <a:pt x="348" y="384"/>
                    </a:lnTo>
                    <a:lnTo>
                      <a:pt x="364" y="376"/>
                    </a:lnTo>
                    <a:lnTo>
                      <a:pt x="372" y="368"/>
                    </a:lnTo>
                    <a:lnTo>
                      <a:pt x="375" y="358"/>
                    </a:lnTo>
                    <a:lnTo>
                      <a:pt x="380" y="328"/>
                    </a:lnTo>
                    <a:lnTo>
                      <a:pt x="384" y="312"/>
                    </a:lnTo>
                    <a:lnTo>
                      <a:pt x="390" y="300"/>
                    </a:lnTo>
                    <a:lnTo>
                      <a:pt x="398" y="293"/>
                    </a:lnTo>
                    <a:lnTo>
                      <a:pt x="412" y="290"/>
                    </a:lnTo>
                    <a:lnTo>
                      <a:pt x="426" y="291"/>
                    </a:lnTo>
                    <a:lnTo>
                      <a:pt x="437" y="296"/>
                    </a:lnTo>
                    <a:lnTo>
                      <a:pt x="445" y="305"/>
                    </a:lnTo>
                    <a:lnTo>
                      <a:pt x="451" y="314"/>
                    </a:lnTo>
                    <a:lnTo>
                      <a:pt x="458" y="316"/>
                    </a:lnTo>
                    <a:lnTo>
                      <a:pt x="467" y="315"/>
                    </a:lnTo>
                    <a:lnTo>
                      <a:pt x="478" y="307"/>
                    </a:lnTo>
                    <a:lnTo>
                      <a:pt x="485" y="300"/>
                    </a:lnTo>
                    <a:lnTo>
                      <a:pt x="491" y="291"/>
                    </a:lnTo>
                    <a:lnTo>
                      <a:pt x="495" y="286"/>
                    </a:lnTo>
                    <a:lnTo>
                      <a:pt x="500" y="282"/>
                    </a:lnTo>
                    <a:lnTo>
                      <a:pt x="511" y="280"/>
                    </a:lnTo>
                    <a:lnTo>
                      <a:pt x="521" y="280"/>
                    </a:lnTo>
                    <a:lnTo>
                      <a:pt x="528" y="282"/>
                    </a:lnTo>
                    <a:lnTo>
                      <a:pt x="532" y="282"/>
                    </a:lnTo>
                    <a:lnTo>
                      <a:pt x="538" y="279"/>
                    </a:lnTo>
                    <a:lnTo>
                      <a:pt x="565" y="251"/>
                    </a:lnTo>
                    <a:lnTo>
                      <a:pt x="576" y="242"/>
                    </a:lnTo>
                    <a:lnTo>
                      <a:pt x="586" y="233"/>
                    </a:lnTo>
                    <a:lnTo>
                      <a:pt x="593" y="229"/>
                    </a:lnTo>
                    <a:lnTo>
                      <a:pt x="597" y="229"/>
                    </a:lnTo>
                    <a:lnTo>
                      <a:pt x="600" y="235"/>
                    </a:lnTo>
                    <a:lnTo>
                      <a:pt x="600" y="237"/>
                    </a:lnTo>
                    <a:lnTo>
                      <a:pt x="603" y="243"/>
                    </a:lnTo>
                    <a:lnTo>
                      <a:pt x="604" y="244"/>
                    </a:lnTo>
                    <a:lnTo>
                      <a:pt x="607" y="246"/>
                    </a:lnTo>
                    <a:lnTo>
                      <a:pt x="610" y="244"/>
                    </a:lnTo>
                    <a:lnTo>
                      <a:pt x="621" y="242"/>
                    </a:lnTo>
                    <a:lnTo>
                      <a:pt x="639" y="240"/>
                    </a:lnTo>
                    <a:lnTo>
                      <a:pt x="662" y="240"/>
                    </a:lnTo>
                    <a:lnTo>
                      <a:pt x="687" y="242"/>
                    </a:lnTo>
                    <a:lnTo>
                      <a:pt x="712" y="244"/>
                    </a:lnTo>
                    <a:lnTo>
                      <a:pt x="734" y="250"/>
                    </a:lnTo>
                    <a:lnTo>
                      <a:pt x="753" y="257"/>
                    </a:lnTo>
                    <a:lnTo>
                      <a:pt x="768" y="264"/>
                    </a:lnTo>
                    <a:lnTo>
                      <a:pt x="781" y="271"/>
                    </a:lnTo>
                    <a:lnTo>
                      <a:pt x="789" y="275"/>
                    </a:lnTo>
                    <a:lnTo>
                      <a:pt x="796" y="275"/>
                    </a:lnTo>
                    <a:lnTo>
                      <a:pt x="803" y="269"/>
                    </a:lnTo>
                    <a:lnTo>
                      <a:pt x="810" y="262"/>
                    </a:lnTo>
                    <a:lnTo>
                      <a:pt x="817" y="254"/>
                    </a:lnTo>
                    <a:lnTo>
                      <a:pt x="819" y="248"/>
                    </a:lnTo>
                    <a:lnTo>
                      <a:pt x="819" y="233"/>
                    </a:lnTo>
                    <a:lnTo>
                      <a:pt x="818" y="224"/>
                    </a:lnTo>
                    <a:lnTo>
                      <a:pt x="818" y="214"/>
                    </a:lnTo>
                    <a:lnTo>
                      <a:pt x="822" y="205"/>
                    </a:lnTo>
                    <a:lnTo>
                      <a:pt x="828" y="199"/>
                    </a:lnTo>
                    <a:lnTo>
                      <a:pt x="836" y="187"/>
                    </a:lnTo>
                    <a:lnTo>
                      <a:pt x="844" y="175"/>
                    </a:lnTo>
                    <a:lnTo>
                      <a:pt x="854" y="161"/>
                    </a:lnTo>
                    <a:lnTo>
                      <a:pt x="861" y="147"/>
                    </a:lnTo>
                    <a:lnTo>
                      <a:pt x="866" y="135"/>
                    </a:lnTo>
                    <a:lnTo>
                      <a:pt x="869" y="124"/>
                    </a:lnTo>
                    <a:lnTo>
                      <a:pt x="868" y="114"/>
                    </a:lnTo>
                    <a:lnTo>
                      <a:pt x="862" y="101"/>
                    </a:lnTo>
                    <a:lnTo>
                      <a:pt x="857" y="86"/>
                    </a:lnTo>
                    <a:lnTo>
                      <a:pt x="840" y="56"/>
                    </a:lnTo>
                    <a:lnTo>
                      <a:pt x="835" y="40"/>
                    </a:lnTo>
                    <a:lnTo>
                      <a:pt x="829" y="29"/>
                    </a:lnTo>
                    <a:lnTo>
                      <a:pt x="828" y="21"/>
                    </a:lnTo>
                    <a:lnTo>
                      <a:pt x="828" y="11"/>
                    </a:lnTo>
                    <a:lnTo>
                      <a:pt x="836" y="10"/>
                    </a:lnTo>
                    <a:lnTo>
                      <a:pt x="847" y="7"/>
                    </a:lnTo>
                    <a:lnTo>
                      <a:pt x="872" y="2"/>
                    </a:lnTo>
                    <a:lnTo>
                      <a:pt x="883" y="2"/>
                    </a:lnTo>
                    <a:lnTo>
                      <a:pt x="890" y="4"/>
                    </a:lnTo>
                    <a:lnTo>
                      <a:pt x="901" y="11"/>
                    </a:lnTo>
                    <a:lnTo>
                      <a:pt x="912" y="15"/>
                    </a:lnTo>
                    <a:lnTo>
                      <a:pt x="924" y="13"/>
                    </a:lnTo>
                    <a:lnTo>
                      <a:pt x="936" y="10"/>
                    </a:lnTo>
                    <a:lnTo>
                      <a:pt x="948" y="9"/>
                    </a:lnTo>
                    <a:lnTo>
                      <a:pt x="960" y="11"/>
                    </a:lnTo>
                    <a:lnTo>
                      <a:pt x="967" y="14"/>
                    </a:lnTo>
                    <a:lnTo>
                      <a:pt x="974" y="15"/>
                    </a:lnTo>
                    <a:lnTo>
                      <a:pt x="983" y="11"/>
                    </a:lnTo>
                    <a:lnTo>
                      <a:pt x="998" y="3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4"/>
              <p:cNvSpPr>
                <a:spLocks noEditPoints="1"/>
              </p:cNvSpPr>
              <p:nvPr/>
            </p:nvSpPr>
            <p:spPr bwMode="auto">
              <a:xfrm>
                <a:off x="3540125" y="3297238"/>
                <a:ext cx="1893887" cy="1741488"/>
              </a:xfrm>
              <a:custGeom>
                <a:avLst/>
                <a:gdLst/>
                <a:ahLst/>
                <a:cxnLst>
                  <a:cxn ang="0">
                    <a:pos x="702" y="313"/>
                  </a:cxn>
                  <a:cxn ang="0">
                    <a:pos x="780" y="259"/>
                  </a:cxn>
                  <a:cxn ang="0">
                    <a:pos x="787" y="309"/>
                  </a:cxn>
                  <a:cxn ang="0">
                    <a:pos x="791" y="259"/>
                  </a:cxn>
                  <a:cxn ang="0">
                    <a:pos x="686" y="58"/>
                  </a:cxn>
                  <a:cxn ang="0">
                    <a:pos x="644" y="150"/>
                  </a:cxn>
                  <a:cxn ang="0">
                    <a:pos x="602" y="225"/>
                  </a:cxn>
                  <a:cxn ang="0">
                    <a:pos x="692" y="191"/>
                  </a:cxn>
                  <a:cxn ang="0">
                    <a:pos x="742" y="209"/>
                  </a:cxn>
                  <a:cxn ang="0">
                    <a:pos x="812" y="220"/>
                  </a:cxn>
                  <a:cxn ang="0">
                    <a:pos x="856" y="168"/>
                  </a:cxn>
                  <a:cxn ang="0">
                    <a:pos x="851" y="84"/>
                  </a:cxn>
                  <a:cxn ang="0">
                    <a:pos x="916" y="94"/>
                  </a:cxn>
                  <a:cxn ang="0">
                    <a:pos x="924" y="134"/>
                  </a:cxn>
                  <a:cxn ang="0">
                    <a:pos x="941" y="161"/>
                  </a:cxn>
                  <a:cxn ang="0">
                    <a:pos x="890" y="240"/>
                  </a:cxn>
                  <a:cxn ang="0">
                    <a:pos x="856" y="274"/>
                  </a:cxn>
                  <a:cxn ang="0">
                    <a:pos x="883" y="288"/>
                  </a:cxn>
                  <a:cxn ang="0">
                    <a:pos x="809" y="377"/>
                  </a:cxn>
                  <a:cxn ang="0">
                    <a:pos x="778" y="406"/>
                  </a:cxn>
                  <a:cxn ang="0">
                    <a:pos x="742" y="528"/>
                  </a:cxn>
                  <a:cxn ang="0">
                    <a:pos x="797" y="521"/>
                  </a:cxn>
                  <a:cxn ang="0">
                    <a:pos x="808" y="588"/>
                  </a:cxn>
                  <a:cxn ang="0">
                    <a:pos x="754" y="610"/>
                  </a:cxn>
                  <a:cxn ang="0">
                    <a:pos x="818" y="612"/>
                  </a:cxn>
                  <a:cxn ang="0">
                    <a:pos x="919" y="702"/>
                  </a:cxn>
                  <a:cxn ang="0">
                    <a:pos x="993" y="673"/>
                  </a:cxn>
                  <a:cxn ang="0">
                    <a:pos x="1094" y="603"/>
                  </a:cxn>
                  <a:cxn ang="0">
                    <a:pos x="1159" y="593"/>
                  </a:cxn>
                  <a:cxn ang="0">
                    <a:pos x="1188" y="650"/>
                  </a:cxn>
                  <a:cxn ang="0">
                    <a:pos x="1129" y="753"/>
                  </a:cxn>
                  <a:cxn ang="0">
                    <a:pos x="1137" y="828"/>
                  </a:cxn>
                  <a:cxn ang="0">
                    <a:pos x="1140" y="921"/>
                  </a:cxn>
                  <a:cxn ang="0">
                    <a:pos x="1124" y="976"/>
                  </a:cxn>
                  <a:cxn ang="0">
                    <a:pos x="1044" y="1053"/>
                  </a:cxn>
                  <a:cxn ang="0">
                    <a:pos x="945" y="1076"/>
                  </a:cxn>
                  <a:cxn ang="0">
                    <a:pos x="887" y="971"/>
                  </a:cxn>
                  <a:cxn ang="0">
                    <a:pos x="854" y="881"/>
                  </a:cxn>
                  <a:cxn ang="0">
                    <a:pos x="818" y="817"/>
                  </a:cxn>
                  <a:cxn ang="0">
                    <a:pos x="861" y="784"/>
                  </a:cxn>
                  <a:cxn ang="0">
                    <a:pos x="764" y="692"/>
                  </a:cxn>
                  <a:cxn ang="0">
                    <a:pos x="606" y="642"/>
                  </a:cxn>
                  <a:cxn ang="0">
                    <a:pos x="418" y="628"/>
                  </a:cxn>
                  <a:cxn ang="0">
                    <a:pos x="290" y="695"/>
                  </a:cxn>
                  <a:cxn ang="0">
                    <a:pos x="185" y="785"/>
                  </a:cxn>
                  <a:cxn ang="0">
                    <a:pos x="98" y="827"/>
                  </a:cxn>
                  <a:cxn ang="0">
                    <a:pos x="97" y="913"/>
                  </a:cxn>
                  <a:cxn ang="0">
                    <a:pos x="81" y="818"/>
                  </a:cxn>
                  <a:cxn ang="0">
                    <a:pos x="0" y="741"/>
                  </a:cxn>
                  <a:cxn ang="0">
                    <a:pos x="7" y="674"/>
                  </a:cxn>
                  <a:cxn ang="0">
                    <a:pos x="98" y="548"/>
                  </a:cxn>
                  <a:cxn ang="0">
                    <a:pos x="99" y="467"/>
                  </a:cxn>
                  <a:cxn ang="0">
                    <a:pos x="268" y="335"/>
                  </a:cxn>
                  <a:cxn ang="0">
                    <a:pos x="362" y="262"/>
                  </a:cxn>
                  <a:cxn ang="0">
                    <a:pos x="376" y="190"/>
                  </a:cxn>
                  <a:cxn ang="0">
                    <a:pos x="416" y="126"/>
                  </a:cxn>
                  <a:cxn ang="0">
                    <a:pos x="536" y="73"/>
                  </a:cxn>
                  <a:cxn ang="0">
                    <a:pos x="655" y="3"/>
                  </a:cxn>
                </a:cxnLst>
                <a:rect l="0" t="0" r="r" b="b"/>
                <a:pathLst>
                  <a:path w="1193" h="1097">
                    <a:moveTo>
                      <a:pt x="724" y="276"/>
                    </a:moveTo>
                    <a:lnTo>
                      <a:pt x="718" y="279"/>
                    </a:lnTo>
                    <a:lnTo>
                      <a:pt x="713" y="284"/>
                    </a:lnTo>
                    <a:lnTo>
                      <a:pt x="706" y="290"/>
                    </a:lnTo>
                    <a:lnTo>
                      <a:pt x="700" y="297"/>
                    </a:lnTo>
                    <a:lnTo>
                      <a:pt x="697" y="301"/>
                    </a:lnTo>
                    <a:lnTo>
                      <a:pt x="696" y="305"/>
                    </a:lnTo>
                    <a:lnTo>
                      <a:pt x="699" y="311"/>
                    </a:lnTo>
                    <a:lnTo>
                      <a:pt x="702" y="313"/>
                    </a:lnTo>
                    <a:lnTo>
                      <a:pt x="706" y="316"/>
                    </a:lnTo>
                    <a:lnTo>
                      <a:pt x="710" y="317"/>
                    </a:lnTo>
                    <a:lnTo>
                      <a:pt x="715" y="316"/>
                    </a:lnTo>
                    <a:lnTo>
                      <a:pt x="721" y="309"/>
                    </a:lnTo>
                    <a:lnTo>
                      <a:pt x="726" y="290"/>
                    </a:lnTo>
                    <a:lnTo>
                      <a:pt x="726" y="276"/>
                    </a:lnTo>
                    <a:lnTo>
                      <a:pt x="724" y="276"/>
                    </a:lnTo>
                    <a:close/>
                    <a:moveTo>
                      <a:pt x="787" y="258"/>
                    </a:moveTo>
                    <a:lnTo>
                      <a:pt x="780" y="259"/>
                    </a:lnTo>
                    <a:lnTo>
                      <a:pt x="772" y="266"/>
                    </a:lnTo>
                    <a:lnTo>
                      <a:pt x="764" y="276"/>
                    </a:lnTo>
                    <a:lnTo>
                      <a:pt x="757" y="287"/>
                    </a:lnTo>
                    <a:lnTo>
                      <a:pt x="750" y="295"/>
                    </a:lnTo>
                    <a:lnTo>
                      <a:pt x="747" y="302"/>
                    </a:lnTo>
                    <a:lnTo>
                      <a:pt x="749" y="306"/>
                    </a:lnTo>
                    <a:lnTo>
                      <a:pt x="756" y="308"/>
                    </a:lnTo>
                    <a:lnTo>
                      <a:pt x="764" y="309"/>
                    </a:lnTo>
                    <a:lnTo>
                      <a:pt x="787" y="309"/>
                    </a:lnTo>
                    <a:lnTo>
                      <a:pt x="797" y="311"/>
                    </a:lnTo>
                    <a:lnTo>
                      <a:pt x="801" y="308"/>
                    </a:lnTo>
                    <a:lnTo>
                      <a:pt x="804" y="301"/>
                    </a:lnTo>
                    <a:lnTo>
                      <a:pt x="805" y="291"/>
                    </a:lnTo>
                    <a:lnTo>
                      <a:pt x="805" y="268"/>
                    </a:lnTo>
                    <a:lnTo>
                      <a:pt x="802" y="262"/>
                    </a:lnTo>
                    <a:lnTo>
                      <a:pt x="800" y="261"/>
                    </a:lnTo>
                    <a:lnTo>
                      <a:pt x="798" y="259"/>
                    </a:lnTo>
                    <a:lnTo>
                      <a:pt x="791" y="259"/>
                    </a:lnTo>
                    <a:lnTo>
                      <a:pt x="787" y="258"/>
                    </a:lnTo>
                    <a:close/>
                    <a:moveTo>
                      <a:pt x="663" y="0"/>
                    </a:moveTo>
                    <a:lnTo>
                      <a:pt x="668" y="3"/>
                    </a:lnTo>
                    <a:lnTo>
                      <a:pt x="673" y="8"/>
                    </a:lnTo>
                    <a:lnTo>
                      <a:pt x="674" y="18"/>
                    </a:lnTo>
                    <a:lnTo>
                      <a:pt x="675" y="29"/>
                    </a:lnTo>
                    <a:lnTo>
                      <a:pt x="677" y="39"/>
                    </a:lnTo>
                    <a:lnTo>
                      <a:pt x="678" y="47"/>
                    </a:lnTo>
                    <a:lnTo>
                      <a:pt x="686" y="58"/>
                    </a:lnTo>
                    <a:lnTo>
                      <a:pt x="688" y="68"/>
                    </a:lnTo>
                    <a:lnTo>
                      <a:pt x="688" y="78"/>
                    </a:lnTo>
                    <a:lnTo>
                      <a:pt x="689" y="87"/>
                    </a:lnTo>
                    <a:lnTo>
                      <a:pt x="692" y="94"/>
                    </a:lnTo>
                    <a:lnTo>
                      <a:pt x="696" y="98"/>
                    </a:lnTo>
                    <a:lnTo>
                      <a:pt x="688" y="108"/>
                    </a:lnTo>
                    <a:lnTo>
                      <a:pt x="675" y="122"/>
                    </a:lnTo>
                    <a:lnTo>
                      <a:pt x="660" y="136"/>
                    </a:lnTo>
                    <a:lnTo>
                      <a:pt x="644" y="150"/>
                    </a:lnTo>
                    <a:lnTo>
                      <a:pt x="627" y="165"/>
                    </a:lnTo>
                    <a:lnTo>
                      <a:pt x="612" y="177"/>
                    </a:lnTo>
                    <a:lnTo>
                      <a:pt x="599" y="188"/>
                    </a:lnTo>
                    <a:lnTo>
                      <a:pt x="590" y="197"/>
                    </a:lnTo>
                    <a:lnTo>
                      <a:pt x="584" y="206"/>
                    </a:lnTo>
                    <a:lnTo>
                      <a:pt x="584" y="215"/>
                    </a:lnTo>
                    <a:lnTo>
                      <a:pt x="588" y="220"/>
                    </a:lnTo>
                    <a:lnTo>
                      <a:pt x="595" y="223"/>
                    </a:lnTo>
                    <a:lnTo>
                      <a:pt x="602" y="225"/>
                    </a:lnTo>
                    <a:lnTo>
                      <a:pt x="609" y="222"/>
                    </a:lnTo>
                    <a:lnTo>
                      <a:pt x="619" y="218"/>
                    </a:lnTo>
                    <a:lnTo>
                      <a:pt x="628" y="211"/>
                    </a:lnTo>
                    <a:lnTo>
                      <a:pt x="639" y="204"/>
                    </a:lnTo>
                    <a:lnTo>
                      <a:pt x="649" y="197"/>
                    </a:lnTo>
                    <a:lnTo>
                      <a:pt x="655" y="191"/>
                    </a:lnTo>
                    <a:lnTo>
                      <a:pt x="662" y="188"/>
                    </a:lnTo>
                    <a:lnTo>
                      <a:pt x="670" y="188"/>
                    </a:lnTo>
                    <a:lnTo>
                      <a:pt x="692" y="191"/>
                    </a:lnTo>
                    <a:lnTo>
                      <a:pt x="703" y="191"/>
                    </a:lnTo>
                    <a:lnTo>
                      <a:pt x="706" y="188"/>
                    </a:lnTo>
                    <a:lnTo>
                      <a:pt x="710" y="186"/>
                    </a:lnTo>
                    <a:lnTo>
                      <a:pt x="715" y="183"/>
                    </a:lnTo>
                    <a:lnTo>
                      <a:pt x="721" y="179"/>
                    </a:lnTo>
                    <a:lnTo>
                      <a:pt x="728" y="188"/>
                    </a:lnTo>
                    <a:lnTo>
                      <a:pt x="735" y="197"/>
                    </a:lnTo>
                    <a:lnTo>
                      <a:pt x="740" y="204"/>
                    </a:lnTo>
                    <a:lnTo>
                      <a:pt x="742" y="209"/>
                    </a:lnTo>
                    <a:lnTo>
                      <a:pt x="742" y="216"/>
                    </a:lnTo>
                    <a:lnTo>
                      <a:pt x="746" y="222"/>
                    </a:lnTo>
                    <a:lnTo>
                      <a:pt x="756" y="226"/>
                    </a:lnTo>
                    <a:lnTo>
                      <a:pt x="771" y="230"/>
                    </a:lnTo>
                    <a:lnTo>
                      <a:pt x="783" y="230"/>
                    </a:lnTo>
                    <a:lnTo>
                      <a:pt x="791" y="227"/>
                    </a:lnTo>
                    <a:lnTo>
                      <a:pt x="798" y="222"/>
                    </a:lnTo>
                    <a:lnTo>
                      <a:pt x="805" y="219"/>
                    </a:lnTo>
                    <a:lnTo>
                      <a:pt x="812" y="220"/>
                    </a:lnTo>
                    <a:lnTo>
                      <a:pt x="831" y="231"/>
                    </a:lnTo>
                    <a:lnTo>
                      <a:pt x="843" y="231"/>
                    </a:lnTo>
                    <a:lnTo>
                      <a:pt x="855" y="226"/>
                    </a:lnTo>
                    <a:lnTo>
                      <a:pt x="863" y="216"/>
                    </a:lnTo>
                    <a:lnTo>
                      <a:pt x="865" y="206"/>
                    </a:lnTo>
                    <a:lnTo>
                      <a:pt x="863" y="198"/>
                    </a:lnTo>
                    <a:lnTo>
                      <a:pt x="859" y="190"/>
                    </a:lnTo>
                    <a:lnTo>
                      <a:pt x="856" y="180"/>
                    </a:lnTo>
                    <a:lnTo>
                      <a:pt x="856" y="168"/>
                    </a:lnTo>
                    <a:lnTo>
                      <a:pt x="858" y="154"/>
                    </a:lnTo>
                    <a:lnTo>
                      <a:pt x="862" y="141"/>
                    </a:lnTo>
                    <a:lnTo>
                      <a:pt x="867" y="130"/>
                    </a:lnTo>
                    <a:lnTo>
                      <a:pt x="870" y="123"/>
                    </a:lnTo>
                    <a:lnTo>
                      <a:pt x="867" y="116"/>
                    </a:lnTo>
                    <a:lnTo>
                      <a:pt x="859" y="105"/>
                    </a:lnTo>
                    <a:lnTo>
                      <a:pt x="858" y="98"/>
                    </a:lnTo>
                    <a:lnTo>
                      <a:pt x="856" y="93"/>
                    </a:lnTo>
                    <a:lnTo>
                      <a:pt x="851" y="84"/>
                    </a:lnTo>
                    <a:lnTo>
                      <a:pt x="844" y="75"/>
                    </a:lnTo>
                    <a:lnTo>
                      <a:pt x="870" y="48"/>
                    </a:lnTo>
                    <a:lnTo>
                      <a:pt x="881" y="61"/>
                    </a:lnTo>
                    <a:lnTo>
                      <a:pt x="891" y="73"/>
                    </a:lnTo>
                    <a:lnTo>
                      <a:pt x="899" y="83"/>
                    </a:lnTo>
                    <a:lnTo>
                      <a:pt x="906" y="90"/>
                    </a:lnTo>
                    <a:lnTo>
                      <a:pt x="910" y="93"/>
                    </a:lnTo>
                    <a:lnTo>
                      <a:pt x="913" y="94"/>
                    </a:lnTo>
                    <a:lnTo>
                      <a:pt x="916" y="94"/>
                    </a:lnTo>
                    <a:lnTo>
                      <a:pt x="924" y="90"/>
                    </a:lnTo>
                    <a:lnTo>
                      <a:pt x="925" y="89"/>
                    </a:lnTo>
                    <a:lnTo>
                      <a:pt x="928" y="89"/>
                    </a:lnTo>
                    <a:lnTo>
                      <a:pt x="930" y="91"/>
                    </a:lnTo>
                    <a:lnTo>
                      <a:pt x="930" y="94"/>
                    </a:lnTo>
                    <a:lnTo>
                      <a:pt x="928" y="104"/>
                    </a:lnTo>
                    <a:lnTo>
                      <a:pt x="927" y="115"/>
                    </a:lnTo>
                    <a:lnTo>
                      <a:pt x="924" y="125"/>
                    </a:lnTo>
                    <a:lnTo>
                      <a:pt x="924" y="134"/>
                    </a:lnTo>
                    <a:lnTo>
                      <a:pt x="928" y="140"/>
                    </a:lnTo>
                    <a:lnTo>
                      <a:pt x="932" y="143"/>
                    </a:lnTo>
                    <a:lnTo>
                      <a:pt x="936" y="144"/>
                    </a:lnTo>
                    <a:lnTo>
                      <a:pt x="941" y="147"/>
                    </a:lnTo>
                    <a:lnTo>
                      <a:pt x="946" y="152"/>
                    </a:lnTo>
                    <a:lnTo>
                      <a:pt x="948" y="155"/>
                    </a:lnTo>
                    <a:lnTo>
                      <a:pt x="948" y="157"/>
                    </a:lnTo>
                    <a:lnTo>
                      <a:pt x="946" y="159"/>
                    </a:lnTo>
                    <a:lnTo>
                      <a:pt x="941" y="161"/>
                    </a:lnTo>
                    <a:lnTo>
                      <a:pt x="934" y="161"/>
                    </a:lnTo>
                    <a:lnTo>
                      <a:pt x="920" y="163"/>
                    </a:lnTo>
                    <a:lnTo>
                      <a:pt x="916" y="170"/>
                    </a:lnTo>
                    <a:lnTo>
                      <a:pt x="913" y="182"/>
                    </a:lnTo>
                    <a:lnTo>
                      <a:pt x="912" y="195"/>
                    </a:lnTo>
                    <a:lnTo>
                      <a:pt x="907" y="209"/>
                    </a:lnTo>
                    <a:lnTo>
                      <a:pt x="903" y="222"/>
                    </a:lnTo>
                    <a:lnTo>
                      <a:pt x="896" y="231"/>
                    </a:lnTo>
                    <a:lnTo>
                      <a:pt x="890" y="240"/>
                    </a:lnTo>
                    <a:lnTo>
                      <a:pt x="884" y="248"/>
                    </a:lnTo>
                    <a:lnTo>
                      <a:pt x="880" y="258"/>
                    </a:lnTo>
                    <a:lnTo>
                      <a:pt x="874" y="263"/>
                    </a:lnTo>
                    <a:lnTo>
                      <a:pt x="867" y="266"/>
                    </a:lnTo>
                    <a:lnTo>
                      <a:pt x="863" y="266"/>
                    </a:lnTo>
                    <a:lnTo>
                      <a:pt x="859" y="268"/>
                    </a:lnTo>
                    <a:lnTo>
                      <a:pt x="858" y="270"/>
                    </a:lnTo>
                    <a:lnTo>
                      <a:pt x="856" y="272"/>
                    </a:lnTo>
                    <a:lnTo>
                      <a:pt x="856" y="274"/>
                    </a:lnTo>
                    <a:lnTo>
                      <a:pt x="859" y="277"/>
                    </a:lnTo>
                    <a:lnTo>
                      <a:pt x="861" y="280"/>
                    </a:lnTo>
                    <a:lnTo>
                      <a:pt x="865" y="281"/>
                    </a:lnTo>
                    <a:lnTo>
                      <a:pt x="867" y="283"/>
                    </a:lnTo>
                    <a:lnTo>
                      <a:pt x="874" y="283"/>
                    </a:lnTo>
                    <a:lnTo>
                      <a:pt x="877" y="284"/>
                    </a:lnTo>
                    <a:lnTo>
                      <a:pt x="880" y="284"/>
                    </a:lnTo>
                    <a:lnTo>
                      <a:pt x="883" y="287"/>
                    </a:lnTo>
                    <a:lnTo>
                      <a:pt x="883" y="288"/>
                    </a:lnTo>
                    <a:lnTo>
                      <a:pt x="881" y="291"/>
                    </a:lnTo>
                    <a:lnTo>
                      <a:pt x="880" y="295"/>
                    </a:lnTo>
                    <a:lnTo>
                      <a:pt x="870" y="311"/>
                    </a:lnTo>
                    <a:lnTo>
                      <a:pt x="858" y="323"/>
                    </a:lnTo>
                    <a:lnTo>
                      <a:pt x="848" y="334"/>
                    </a:lnTo>
                    <a:lnTo>
                      <a:pt x="838" y="347"/>
                    </a:lnTo>
                    <a:lnTo>
                      <a:pt x="826" y="362"/>
                    </a:lnTo>
                    <a:lnTo>
                      <a:pt x="814" y="373"/>
                    </a:lnTo>
                    <a:lnTo>
                      <a:pt x="809" y="377"/>
                    </a:lnTo>
                    <a:lnTo>
                      <a:pt x="807" y="384"/>
                    </a:lnTo>
                    <a:lnTo>
                      <a:pt x="807" y="392"/>
                    </a:lnTo>
                    <a:lnTo>
                      <a:pt x="805" y="401"/>
                    </a:lnTo>
                    <a:lnTo>
                      <a:pt x="804" y="408"/>
                    </a:lnTo>
                    <a:lnTo>
                      <a:pt x="801" y="412"/>
                    </a:lnTo>
                    <a:lnTo>
                      <a:pt x="794" y="415"/>
                    </a:lnTo>
                    <a:lnTo>
                      <a:pt x="787" y="415"/>
                    </a:lnTo>
                    <a:lnTo>
                      <a:pt x="783" y="412"/>
                    </a:lnTo>
                    <a:lnTo>
                      <a:pt x="778" y="406"/>
                    </a:lnTo>
                    <a:lnTo>
                      <a:pt x="773" y="406"/>
                    </a:lnTo>
                    <a:lnTo>
                      <a:pt x="767" y="410"/>
                    </a:lnTo>
                    <a:lnTo>
                      <a:pt x="756" y="416"/>
                    </a:lnTo>
                    <a:lnTo>
                      <a:pt x="749" y="419"/>
                    </a:lnTo>
                    <a:lnTo>
                      <a:pt x="744" y="423"/>
                    </a:lnTo>
                    <a:lnTo>
                      <a:pt x="743" y="430"/>
                    </a:lnTo>
                    <a:lnTo>
                      <a:pt x="743" y="474"/>
                    </a:lnTo>
                    <a:lnTo>
                      <a:pt x="742" y="491"/>
                    </a:lnTo>
                    <a:lnTo>
                      <a:pt x="742" y="528"/>
                    </a:lnTo>
                    <a:lnTo>
                      <a:pt x="744" y="530"/>
                    </a:lnTo>
                    <a:lnTo>
                      <a:pt x="750" y="526"/>
                    </a:lnTo>
                    <a:lnTo>
                      <a:pt x="757" y="520"/>
                    </a:lnTo>
                    <a:lnTo>
                      <a:pt x="762" y="519"/>
                    </a:lnTo>
                    <a:lnTo>
                      <a:pt x="773" y="527"/>
                    </a:lnTo>
                    <a:lnTo>
                      <a:pt x="779" y="527"/>
                    </a:lnTo>
                    <a:lnTo>
                      <a:pt x="786" y="524"/>
                    </a:lnTo>
                    <a:lnTo>
                      <a:pt x="791" y="521"/>
                    </a:lnTo>
                    <a:lnTo>
                      <a:pt x="797" y="521"/>
                    </a:lnTo>
                    <a:lnTo>
                      <a:pt x="805" y="526"/>
                    </a:lnTo>
                    <a:lnTo>
                      <a:pt x="814" y="534"/>
                    </a:lnTo>
                    <a:lnTo>
                      <a:pt x="823" y="542"/>
                    </a:lnTo>
                    <a:lnTo>
                      <a:pt x="829" y="550"/>
                    </a:lnTo>
                    <a:lnTo>
                      <a:pt x="831" y="557"/>
                    </a:lnTo>
                    <a:lnTo>
                      <a:pt x="829" y="566"/>
                    </a:lnTo>
                    <a:lnTo>
                      <a:pt x="825" y="574"/>
                    </a:lnTo>
                    <a:lnTo>
                      <a:pt x="816" y="582"/>
                    </a:lnTo>
                    <a:lnTo>
                      <a:pt x="808" y="588"/>
                    </a:lnTo>
                    <a:lnTo>
                      <a:pt x="801" y="591"/>
                    </a:lnTo>
                    <a:lnTo>
                      <a:pt x="793" y="589"/>
                    </a:lnTo>
                    <a:lnTo>
                      <a:pt x="785" y="585"/>
                    </a:lnTo>
                    <a:lnTo>
                      <a:pt x="776" y="582"/>
                    </a:lnTo>
                    <a:lnTo>
                      <a:pt x="769" y="582"/>
                    </a:lnTo>
                    <a:lnTo>
                      <a:pt x="762" y="587"/>
                    </a:lnTo>
                    <a:lnTo>
                      <a:pt x="757" y="593"/>
                    </a:lnTo>
                    <a:lnTo>
                      <a:pt x="754" y="602"/>
                    </a:lnTo>
                    <a:lnTo>
                      <a:pt x="754" y="610"/>
                    </a:lnTo>
                    <a:lnTo>
                      <a:pt x="758" y="616"/>
                    </a:lnTo>
                    <a:lnTo>
                      <a:pt x="773" y="631"/>
                    </a:lnTo>
                    <a:lnTo>
                      <a:pt x="782" y="636"/>
                    </a:lnTo>
                    <a:lnTo>
                      <a:pt x="790" y="641"/>
                    </a:lnTo>
                    <a:lnTo>
                      <a:pt x="796" y="642"/>
                    </a:lnTo>
                    <a:lnTo>
                      <a:pt x="800" y="638"/>
                    </a:lnTo>
                    <a:lnTo>
                      <a:pt x="805" y="631"/>
                    </a:lnTo>
                    <a:lnTo>
                      <a:pt x="811" y="621"/>
                    </a:lnTo>
                    <a:lnTo>
                      <a:pt x="818" y="612"/>
                    </a:lnTo>
                    <a:lnTo>
                      <a:pt x="825" y="605"/>
                    </a:lnTo>
                    <a:lnTo>
                      <a:pt x="831" y="600"/>
                    </a:lnTo>
                    <a:lnTo>
                      <a:pt x="838" y="602"/>
                    </a:lnTo>
                    <a:lnTo>
                      <a:pt x="855" y="617"/>
                    </a:lnTo>
                    <a:lnTo>
                      <a:pt x="894" y="648"/>
                    </a:lnTo>
                    <a:lnTo>
                      <a:pt x="901" y="656"/>
                    </a:lnTo>
                    <a:lnTo>
                      <a:pt x="907" y="670"/>
                    </a:lnTo>
                    <a:lnTo>
                      <a:pt x="913" y="685"/>
                    </a:lnTo>
                    <a:lnTo>
                      <a:pt x="919" y="702"/>
                    </a:lnTo>
                    <a:lnTo>
                      <a:pt x="923" y="717"/>
                    </a:lnTo>
                    <a:lnTo>
                      <a:pt x="927" y="727"/>
                    </a:lnTo>
                    <a:lnTo>
                      <a:pt x="930" y="729"/>
                    </a:lnTo>
                    <a:lnTo>
                      <a:pt x="935" y="725"/>
                    </a:lnTo>
                    <a:lnTo>
                      <a:pt x="945" y="717"/>
                    </a:lnTo>
                    <a:lnTo>
                      <a:pt x="954" y="706"/>
                    </a:lnTo>
                    <a:lnTo>
                      <a:pt x="967" y="692"/>
                    </a:lnTo>
                    <a:lnTo>
                      <a:pt x="981" y="681"/>
                    </a:lnTo>
                    <a:lnTo>
                      <a:pt x="993" y="673"/>
                    </a:lnTo>
                    <a:lnTo>
                      <a:pt x="1011" y="666"/>
                    </a:lnTo>
                    <a:lnTo>
                      <a:pt x="1026" y="663"/>
                    </a:lnTo>
                    <a:lnTo>
                      <a:pt x="1040" y="661"/>
                    </a:lnTo>
                    <a:lnTo>
                      <a:pt x="1051" y="656"/>
                    </a:lnTo>
                    <a:lnTo>
                      <a:pt x="1071" y="639"/>
                    </a:lnTo>
                    <a:lnTo>
                      <a:pt x="1080" y="630"/>
                    </a:lnTo>
                    <a:lnTo>
                      <a:pt x="1087" y="620"/>
                    </a:lnTo>
                    <a:lnTo>
                      <a:pt x="1090" y="612"/>
                    </a:lnTo>
                    <a:lnTo>
                      <a:pt x="1094" y="603"/>
                    </a:lnTo>
                    <a:lnTo>
                      <a:pt x="1105" y="596"/>
                    </a:lnTo>
                    <a:lnTo>
                      <a:pt x="1130" y="585"/>
                    </a:lnTo>
                    <a:lnTo>
                      <a:pt x="1140" y="580"/>
                    </a:lnTo>
                    <a:lnTo>
                      <a:pt x="1142" y="578"/>
                    </a:lnTo>
                    <a:lnTo>
                      <a:pt x="1145" y="578"/>
                    </a:lnTo>
                    <a:lnTo>
                      <a:pt x="1148" y="580"/>
                    </a:lnTo>
                    <a:lnTo>
                      <a:pt x="1153" y="591"/>
                    </a:lnTo>
                    <a:lnTo>
                      <a:pt x="1156" y="593"/>
                    </a:lnTo>
                    <a:lnTo>
                      <a:pt x="1159" y="593"/>
                    </a:lnTo>
                    <a:lnTo>
                      <a:pt x="1162" y="588"/>
                    </a:lnTo>
                    <a:lnTo>
                      <a:pt x="1164" y="585"/>
                    </a:lnTo>
                    <a:lnTo>
                      <a:pt x="1169" y="582"/>
                    </a:lnTo>
                    <a:lnTo>
                      <a:pt x="1173" y="578"/>
                    </a:lnTo>
                    <a:lnTo>
                      <a:pt x="1182" y="591"/>
                    </a:lnTo>
                    <a:lnTo>
                      <a:pt x="1189" y="605"/>
                    </a:lnTo>
                    <a:lnTo>
                      <a:pt x="1193" y="617"/>
                    </a:lnTo>
                    <a:lnTo>
                      <a:pt x="1193" y="635"/>
                    </a:lnTo>
                    <a:lnTo>
                      <a:pt x="1188" y="650"/>
                    </a:lnTo>
                    <a:lnTo>
                      <a:pt x="1182" y="663"/>
                    </a:lnTo>
                    <a:lnTo>
                      <a:pt x="1177" y="673"/>
                    </a:lnTo>
                    <a:lnTo>
                      <a:pt x="1173" y="684"/>
                    </a:lnTo>
                    <a:lnTo>
                      <a:pt x="1173" y="710"/>
                    </a:lnTo>
                    <a:lnTo>
                      <a:pt x="1170" y="720"/>
                    </a:lnTo>
                    <a:lnTo>
                      <a:pt x="1162" y="728"/>
                    </a:lnTo>
                    <a:lnTo>
                      <a:pt x="1151" y="736"/>
                    </a:lnTo>
                    <a:lnTo>
                      <a:pt x="1130" y="749"/>
                    </a:lnTo>
                    <a:lnTo>
                      <a:pt x="1129" y="753"/>
                    </a:lnTo>
                    <a:lnTo>
                      <a:pt x="1130" y="756"/>
                    </a:lnTo>
                    <a:lnTo>
                      <a:pt x="1134" y="760"/>
                    </a:lnTo>
                    <a:lnTo>
                      <a:pt x="1137" y="764"/>
                    </a:lnTo>
                    <a:lnTo>
                      <a:pt x="1141" y="771"/>
                    </a:lnTo>
                    <a:lnTo>
                      <a:pt x="1144" y="785"/>
                    </a:lnTo>
                    <a:lnTo>
                      <a:pt x="1142" y="800"/>
                    </a:lnTo>
                    <a:lnTo>
                      <a:pt x="1140" y="813"/>
                    </a:lnTo>
                    <a:lnTo>
                      <a:pt x="1135" y="822"/>
                    </a:lnTo>
                    <a:lnTo>
                      <a:pt x="1137" y="828"/>
                    </a:lnTo>
                    <a:lnTo>
                      <a:pt x="1145" y="833"/>
                    </a:lnTo>
                    <a:lnTo>
                      <a:pt x="1155" y="839"/>
                    </a:lnTo>
                    <a:lnTo>
                      <a:pt x="1162" y="845"/>
                    </a:lnTo>
                    <a:lnTo>
                      <a:pt x="1163" y="851"/>
                    </a:lnTo>
                    <a:lnTo>
                      <a:pt x="1158" y="871"/>
                    </a:lnTo>
                    <a:lnTo>
                      <a:pt x="1158" y="894"/>
                    </a:lnTo>
                    <a:lnTo>
                      <a:pt x="1156" y="906"/>
                    </a:lnTo>
                    <a:lnTo>
                      <a:pt x="1149" y="914"/>
                    </a:lnTo>
                    <a:lnTo>
                      <a:pt x="1140" y="921"/>
                    </a:lnTo>
                    <a:lnTo>
                      <a:pt x="1127" y="926"/>
                    </a:lnTo>
                    <a:lnTo>
                      <a:pt x="1123" y="929"/>
                    </a:lnTo>
                    <a:lnTo>
                      <a:pt x="1122" y="931"/>
                    </a:lnTo>
                    <a:lnTo>
                      <a:pt x="1120" y="933"/>
                    </a:lnTo>
                    <a:lnTo>
                      <a:pt x="1131" y="944"/>
                    </a:lnTo>
                    <a:lnTo>
                      <a:pt x="1133" y="947"/>
                    </a:lnTo>
                    <a:lnTo>
                      <a:pt x="1133" y="954"/>
                    </a:lnTo>
                    <a:lnTo>
                      <a:pt x="1130" y="964"/>
                    </a:lnTo>
                    <a:lnTo>
                      <a:pt x="1124" y="976"/>
                    </a:lnTo>
                    <a:lnTo>
                      <a:pt x="1119" y="987"/>
                    </a:lnTo>
                    <a:lnTo>
                      <a:pt x="1112" y="997"/>
                    </a:lnTo>
                    <a:lnTo>
                      <a:pt x="1106" y="1004"/>
                    </a:lnTo>
                    <a:lnTo>
                      <a:pt x="1095" y="1011"/>
                    </a:lnTo>
                    <a:lnTo>
                      <a:pt x="1080" y="1019"/>
                    </a:lnTo>
                    <a:lnTo>
                      <a:pt x="1068" y="1029"/>
                    </a:lnTo>
                    <a:lnTo>
                      <a:pt x="1059" y="1039"/>
                    </a:lnTo>
                    <a:lnTo>
                      <a:pt x="1054" y="1044"/>
                    </a:lnTo>
                    <a:lnTo>
                      <a:pt x="1044" y="1053"/>
                    </a:lnTo>
                    <a:lnTo>
                      <a:pt x="1030" y="1061"/>
                    </a:lnTo>
                    <a:lnTo>
                      <a:pt x="1017" y="1071"/>
                    </a:lnTo>
                    <a:lnTo>
                      <a:pt x="1000" y="1080"/>
                    </a:lnTo>
                    <a:lnTo>
                      <a:pt x="986" y="1089"/>
                    </a:lnTo>
                    <a:lnTo>
                      <a:pt x="974" y="1094"/>
                    </a:lnTo>
                    <a:lnTo>
                      <a:pt x="966" y="1097"/>
                    </a:lnTo>
                    <a:lnTo>
                      <a:pt x="959" y="1094"/>
                    </a:lnTo>
                    <a:lnTo>
                      <a:pt x="952" y="1087"/>
                    </a:lnTo>
                    <a:lnTo>
                      <a:pt x="945" y="1076"/>
                    </a:lnTo>
                    <a:lnTo>
                      <a:pt x="939" y="1064"/>
                    </a:lnTo>
                    <a:lnTo>
                      <a:pt x="936" y="1053"/>
                    </a:lnTo>
                    <a:lnTo>
                      <a:pt x="934" y="1046"/>
                    </a:lnTo>
                    <a:lnTo>
                      <a:pt x="924" y="1026"/>
                    </a:lnTo>
                    <a:lnTo>
                      <a:pt x="917" y="1014"/>
                    </a:lnTo>
                    <a:lnTo>
                      <a:pt x="909" y="1001"/>
                    </a:lnTo>
                    <a:lnTo>
                      <a:pt x="902" y="994"/>
                    </a:lnTo>
                    <a:lnTo>
                      <a:pt x="894" y="985"/>
                    </a:lnTo>
                    <a:lnTo>
                      <a:pt x="887" y="971"/>
                    </a:lnTo>
                    <a:lnTo>
                      <a:pt x="878" y="955"/>
                    </a:lnTo>
                    <a:lnTo>
                      <a:pt x="870" y="944"/>
                    </a:lnTo>
                    <a:lnTo>
                      <a:pt x="865" y="935"/>
                    </a:lnTo>
                    <a:lnTo>
                      <a:pt x="863" y="924"/>
                    </a:lnTo>
                    <a:lnTo>
                      <a:pt x="863" y="913"/>
                    </a:lnTo>
                    <a:lnTo>
                      <a:pt x="865" y="900"/>
                    </a:lnTo>
                    <a:lnTo>
                      <a:pt x="865" y="890"/>
                    </a:lnTo>
                    <a:lnTo>
                      <a:pt x="861" y="883"/>
                    </a:lnTo>
                    <a:lnTo>
                      <a:pt x="854" y="881"/>
                    </a:lnTo>
                    <a:lnTo>
                      <a:pt x="825" y="881"/>
                    </a:lnTo>
                    <a:lnTo>
                      <a:pt x="820" y="878"/>
                    </a:lnTo>
                    <a:lnTo>
                      <a:pt x="819" y="870"/>
                    </a:lnTo>
                    <a:lnTo>
                      <a:pt x="820" y="860"/>
                    </a:lnTo>
                    <a:lnTo>
                      <a:pt x="822" y="849"/>
                    </a:lnTo>
                    <a:lnTo>
                      <a:pt x="823" y="839"/>
                    </a:lnTo>
                    <a:lnTo>
                      <a:pt x="825" y="832"/>
                    </a:lnTo>
                    <a:lnTo>
                      <a:pt x="823" y="825"/>
                    </a:lnTo>
                    <a:lnTo>
                      <a:pt x="818" y="817"/>
                    </a:lnTo>
                    <a:lnTo>
                      <a:pt x="809" y="806"/>
                    </a:lnTo>
                    <a:lnTo>
                      <a:pt x="797" y="790"/>
                    </a:lnTo>
                    <a:lnTo>
                      <a:pt x="802" y="786"/>
                    </a:lnTo>
                    <a:lnTo>
                      <a:pt x="809" y="784"/>
                    </a:lnTo>
                    <a:lnTo>
                      <a:pt x="819" y="785"/>
                    </a:lnTo>
                    <a:lnTo>
                      <a:pt x="831" y="788"/>
                    </a:lnTo>
                    <a:lnTo>
                      <a:pt x="844" y="789"/>
                    </a:lnTo>
                    <a:lnTo>
                      <a:pt x="854" y="788"/>
                    </a:lnTo>
                    <a:lnTo>
                      <a:pt x="861" y="784"/>
                    </a:lnTo>
                    <a:lnTo>
                      <a:pt x="863" y="774"/>
                    </a:lnTo>
                    <a:lnTo>
                      <a:pt x="861" y="760"/>
                    </a:lnTo>
                    <a:lnTo>
                      <a:pt x="849" y="746"/>
                    </a:lnTo>
                    <a:lnTo>
                      <a:pt x="836" y="734"/>
                    </a:lnTo>
                    <a:lnTo>
                      <a:pt x="805" y="714"/>
                    </a:lnTo>
                    <a:lnTo>
                      <a:pt x="793" y="707"/>
                    </a:lnTo>
                    <a:lnTo>
                      <a:pt x="787" y="703"/>
                    </a:lnTo>
                    <a:lnTo>
                      <a:pt x="779" y="698"/>
                    </a:lnTo>
                    <a:lnTo>
                      <a:pt x="764" y="692"/>
                    </a:lnTo>
                    <a:lnTo>
                      <a:pt x="742" y="686"/>
                    </a:lnTo>
                    <a:lnTo>
                      <a:pt x="715" y="682"/>
                    </a:lnTo>
                    <a:lnTo>
                      <a:pt x="696" y="678"/>
                    </a:lnTo>
                    <a:lnTo>
                      <a:pt x="675" y="674"/>
                    </a:lnTo>
                    <a:lnTo>
                      <a:pt x="653" y="667"/>
                    </a:lnTo>
                    <a:lnTo>
                      <a:pt x="635" y="661"/>
                    </a:lnTo>
                    <a:lnTo>
                      <a:pt x="621" y="655"/>
                    </a:lnTo>
                    <a:lnTo>
                      <a:pt x="613" y="648"/>
                    </a:lnTo>
                    <a:lnTo>
                      <a:pt x="606" y="642"/>
                    </a:lnTo>
                    <a:lnTo>
                      <a:pt x="592" y="636"/>
                    </a:lnTo>
                    <a:lnTo>
                      <a:pt x="575" y="631"/>
                    </a:lnTo>
                    <a:lnTo>
                      <a:pt x="555" y="625"/>
                    </a:lnTo>
                    <a:lnTo>
                      <a:pt x="537" y="623"/>
                    </a:lnTo>
                    <a:lnTo>
                      <a:pt x="523" y="620"/>
                    </a:lnTo>
                    <a:lnTo>
                      <a:pt x="515" y="618"/>
                    </a:lnTo>
                    <a:lnTo>
                      <a:pt x="439" y="618"/>
                    </a:lnTo>
                    <a:lnTo>
                      <a:pt x="431" y="621"/>
                    </a:lnTo>
                    <a:lnTo>
                      <a:pt x="418" y="628"/>
                    </a:lnTo>
                    <a:lnTo>
                      <a:pt x="406" y="636"/>
                    </a:lnTo>
                    <a:lnTo>
                      <a:pt x="392" y="648"/>
                    </a:lnTo>
                    <a:lnTo>
                      <a:pt x="367" y="670"/>
                    </a:lnTo>
                    <a:lnTo>
                      <a:pt x="358" y="678"/>
                    </a:lnTo>
                    <a:lnTo>
                      <a:pt x="352" y="684"/>
                    </a:lnTo>
                    <a:lnTo>
                      <a:pt x="341" y="689"/>
                    </a:lnTo>
                    <a:lnTo>
                      <a:pt x="326" y="692"/>
                    </a:lnTo>
                    <a:lnTo>
                      <a:pt x="306" y="693"/>
                    </a:lnTo>
                    <a:lnTo>
                      <a:pt x="290" y="695"/>
                    </a:lnTo>
                    <a:lnTo>
                      <a:pt x="276" y="695"/>
                    </a:lnTo>
                    <a:lnTo>
                      <a:pt x="265" y="698"/>
                    </a:lnTo>
                    <a:lnTo>
                      <a:pt x="257" y="707"/>
                    </a:lnTo>
                    <a:lnTo>
                      <a:pt x="247" y="718"/>
                    </a:lnTo>
                    <a:lnTo>
                      <a:pt x="228" y="743"/>
                    </a:lnTo>
                    <a:lnTo>
                      <a:pt x="221" y="756"/>
                    </a:lnTo>
                    <a:lnTo>
                      <a:pt x="213" y="767"/>
                    </a:lnTo>
                    <a:lnTo>
                      <a:pt x="199" y="775"/>
                    </a:lnTo>
                    <a:lnTo>
                      <a:pt x="185" y="785"/>
                    </a:lnTo>
                    <a:lnTo>
                      <a:pt x="175" y="799"/>
                    </a:lnTo>
                    <a:lnTo>
                      <a:pt x="161" y="827"/>
                    </a:lnTo>
                    <a:lnTo>
                      <a:pt x="153" y="839"/>
                    </a:lnTo>
                    <a:lnTo>
                      <a:pt x="149" y="845"/>
                    </a:lnTo>
                    <a:lnTo>
                      <a:pt x="135" y="838"/>
                    </a:lnTo>
                    <a:lnTo>
                      <a:pt x="120" y="828"/>
                    </a:lnTo>
                    <a:lnTo>
                      <a:pt x="110" y="822"/>
                    </a:lnTo>
                    <a:lnTo>
                      <a:pt x="102" y="822"/>
                    </a:lnTo>
                    <a:lnTo>
                      <a:pt x="98" y="827"/>
                    </a:lnTo>
                    <a:lnTo>
                      <a:pt x="97" y="833"/>
                    </a:lnTo>
                    <a:lnTo>
                      <a:pt x="99" y="840"/>
                    </a:lnTo>
                    <a:lnTo>
                      <a:pt x="106" y="849"/>
                    </a:lnTo>
                    <a:lnTo>
                      <a:pt x="117" y="857"/>
                    </a:lnTo>
                    <a:lnTo>
                      <a:pt x="131" y="867"/>
                    </a:lnTo>
                    <a:lnTo>
                      <a:pt x="120" y="881"/>
                    </a:lnTo>
                    <a:lnTo>
                      <a:pt x="110" y="892"/>
                    </a:lnTo>
                    <a:lnTo>
                      <a:pt x="102" y="903"/>
                    </a:lnTo>
                    <a:lnTo>
                      <a:pt x="97" y="913"/>
                    </a:lnTo>
                    <a:lnTo>
                      <a:pt x="95" y="918"/>
                    </a:lnTo>
                    <a:lnTo>
                      <a:pt x="95" y="921"/>
                    </a:lnTo>
                    <a:lnTo>
                      <a:pt x="69" y="914"/>
                    </a:lnTo>
                    <a:lnTo>
                      <a:pt x="43" y="903"/>
                    </a:lnTo>
                    <a:lnTo>
                      <a:pt x="51" y="886"/>
                    </a:lnTo>
                    <a:lnTo>
                      <a:pt x="61" y="868"/>
                    </a:lnTo>
                    <a:lnTo>
                      <a:pt x="69" y="849"/>
                    </a:lnTo>
                    <a:lnTo>
                      <a:pt x="76" y="832"/>
                    </a:lnTo>
                    <a:lnTo>
                      <a:pt x="81" y="818"/>
                    </a:lnTo>
                    <a:lnTo>
                      <a:pt x="83" y="808"/>
                    </a:lnTo>
                    <a:lnTo>
                      <a:pt x="80" y="802"/>
                    </a:lnTo>
                    <a:lnTo>
                      <a:pt x="70" y="793"/>
                    </a:lnTo>
                    <a:lnTo>
                      <a:pt x="58" y="785"/>
                    </a:lnTo>
                    <a:lnTo>
                      <a:pt x="44" y="775"/>
                    </a:lnTo>
                    <a:lnTo>
                      <a:pt x="29" y="764"/>
                    </a:lnTo>
                    <a:lnTo>
                      <a:pt x="16" y="756"/>
                    </a:lnTo>
                    <a:lnTo>
                      <a:pt x="5" y="747"/>
                    </a:lnTo>
                    <a:lnTo>
                      <a:pt x="0" y="741"/>
                    </a:lnTo>
                    <a:lnTo>
                      <a:pt x="1" y="735"/>
                    </a:lnTo>
                    <a:lnTo>
                      <a:pt x="11" y="727"/>
                    </a:lnTo>
                    <a:lnTo>
                      <a:pt x="15" y="720"/>
                    </a:lnTo>
                    <a:lnTo>
                      <a:pt x="18" y="711"/>
                    </a:lnTo>
                    <a:lnTo>
                      <a:pt x="16" y="703"/>
                    </a:lnTo>
                    <a:lnTo>
                      <a:pt x="14" y="696"/>
                    </a:lnTo>
                    <a:lnTo>
                      <a:pt x="9" y="689"/>
                    </a:lnTo>
                    <a:lnTo>
                      <a:pt x="7" y="682"/>
                    </a:lnTo>
                    <a:lnTo>
                      <a:pt x="7" y="674"/>
                    </a:lnTo>
                    <a:lnTo>
                      <a:pt x="14" y="666"/>
                    </a:lnTo>
                    <a:lnTo>
                      <a:pt x="29" y="646"/>
                    </a:lnTo>
                    <a:lnTo>
                      <a:pt x="43" y="623"/>
                    </a:lnTo>
                    <a:lnTo>
                      <a:pt x="54" y="598"/>
                    </a:lnTo>
                    <a:lnTo>
                      <a:pt x="62" y="584"/>
                    </a:lnTo>
                    <a:lnTo>
                      <a:pt x="73" y="573"/>
                    </a:lnTo>
                    <a:lnTo>
                      <a:pt x="84" y="563"/>
                    </a:lnTo>
                    <a:lnTo>
                      <a:pt x="94" y="555"/>
                    </a:lnTo>
                    <a:lnTo>
                      <a:pt x="98" y="548"/>
                    </a:lnTo>
                    <a:lnTo>
                      <a:pt x="95" y="542"/>
                    </a:lnTo>
                    <a:lnTo>
                      <a:pt x="90" y="535"/>
                    </a:lnTo>
                    <a:lnTo>
                      <a:pt x="73" y="519"/>
                    </a:lnTo>
                    <a:lnTo>
                      <a:pt x="67" y="510"/>
                    </a:lnTo>
                    <a:lnTo>
                      <a:pt x="65" y="503"/>
                    </a:lnTo>
                    <a:lnTo>
                      <a:pt x="67" y="496"/>
                    </a:lnTo>
                    <a:lnTo>
                      <a:pt x="74" y="491"/>
                    </a:lnTo>
                    <a:lnTo>
                      <a:pt x="85" y="480"/>
                    </a:lnTo>
                    <a:lnTo>
                      <a:pt x="99" y="467"/>
                    </a:lnTo>
                    <a:lnTo>
                      <a:pt x="116" y="451"/>
                    </a:lnTo>
                    <a:lnTo>
                      <a:pt x="170" y="401"/>
                    </a:lnTo>
                    <a:lnTo>
                      <a:pt x="186" y="387"/>
                    </a:lnTo>
                    <a:lnTo>
                      <a:pt x="200" y="374"/>
                    </a:lnTo>
                    <a:lnTo>
                      <a:pt x="210" y="366"/>
                    </a:lnTo>
                    <a:lnTo>
                      <a:pt x="215" y="362"/>
                    </a:lnTo>
                    <a:lnTo>
                      <a:pt x="222" y="358"/>
                    </a:lnTo>
                    <a:lnTo>
                      <a:pt x="235" y="352"/>
                    </a:lnTo>
                    <a:lnTo>
                      <a:pt x="268" y="335"/>
                    </a:lnTo>
                    <a:lnTo>
                      <a:pt x="283" y="326"/>
                    </a:lnTo>
                    <a:lnTo>
                      <a:pt x="297" y="319"/>
                    </a:lnTo>
                    <a:lnTo>
                      <a:pt x="305" y="312"/>
                    </a:lnTo>
                    <a:lnTo>
                      <a:pt x="331" y="286"/>
                    </a:lnTo>
                    <a:lnTo>
                      <a:pt x="336" y="277"/>
                    </a:lnTo>
                    <a:lnTo>
                      <a:pt x="340" y="272"/>
                    </a:lnTo>
                    <a:lnTo>
                      <a:pt x="345" y="268"/>
                    </a:lnTo>
                    <a:lnTo>
                      <a:pt x="353" y="266"/>
                    </a:lnTo>
                    <a:lnTo>
                      <a:pt x="362" y="262"/>
                    </a:lnTo>
                    <a:lnTo>
                      <a:pt x="370" y="256"/>
                    </a:lnTo>
                    <a:lnTo>
                      <a:pt x="378" y="249"/>
                    </a:lnTo>
                    <a:lnTo>
                      <a:pt x="387" y="244"/>
                    </a:lnTo>
                    <a:lnTo>
                      <a:pt x="392" y="238"/>
                    </a:lnTo>
                    <a:lnTo>
                      <a:pt x="395" y="230"/>
                    </a:lnTo>
                    <a:lnTo>
                      <a:pt x="395" y="220"/>
                    </a:lnTo>
                    <a:lnTo>
                      <a:pt x="389" y="208"/>
                    </a:lnTo>
                    <a:lnTo>
                      <a:pt x="381" y="198"/>
                    </a:lnTo>
                    <a:lnTo>
                      <a:pt x="376" y="190"/>
                    </a:lnTo>
                    <a:lnTo>
                      <a:pt x="374" y="183"/>
                    </a:lnTo>
                    <a:lnTo>
                      <a:pt x="378" y="172"/>
                    </a:lnTo>
                    <a:lnTo>
                      <a:pt x="382" y="157"/>
                    </a:lnTo>
                    <a:lnTo>
                      <a:pt x="389" y="140"/>
                    </a:lnTo>
                    <a:lnTo>
                      <a:pt x="398" y="127"/>
                    </a:lnTo>
                    <a:lnTo>
                      <a:pt x="399" y="127"/>
                    </a:lnTo>
                    <a:lnTo>
                      <a:pt x="399" y="126"/>
                    </a:lnTo>
                    <a:lnTo>
                      <a:pt x="400" y="125"/>
                    </a:lnTo>
                    <a:lnTo>
                      <a:pt x="416" y="126"/>
                    </a:lnTo>
                    <a:lnTo>
                      <a:pt x="429" y="125"/>
                    </a:lnTo>
                    <a:lnTo>
                      <a:pt x="442" y="122"/>
                    </a:lnTo>
                    <a:lnTo>
                      <a:pt x="452" y="116"/>
                    </a:lnTo>
                    <a:lnTo>
                      <a:pt x="464" y="108"/>
                    </a:lnTo>
                    <a:lnTo>
                      <a:pt x="478" y="98"/>
                    </a:lnTo>
                    <a:lnTo>
                      <a:pt x="494" y="89"/>
                    </a:lnTo>
                    <a:lnTo>
                      <a:pt x="510" y="80"/>
                    </a:lnTo>
                    <a:lnTo>
                      <a:pt x="525" y="75"/>
                    </a:lnTo>
                    <a:lnTo>
                      <a:pt x="536" y="73"/>
                    </a:lnTo>
                    <a:lnTo>
                      <a:pt x="554" y="72"/>
                    </a:lnTo>
                    <a:lnTo>
                      <a:pt x="569" y="66"/>
                    </a:lnTo>
                    <a:lnTo>
                      <a:pt x="584" y="57"/>
                    </a:lnTo>
                    <a:lnTo>
                      <a:pt x="594" y="50"/>
                    </a:lnTo>
                    <a:lnTo>
                      <a:pt x="605" y="40"/>
                    </a:lnTo>
                    <a:lnTo>
                      <a:pt x="617" y="29"/>
                    </a:lnTo>
                    <a:lnTo>
                      <a:pt x="631" y="18"/>
                    </a:lnTo>
                    <a:lnTo>
                      <a:pt x="644" y="10"/>
                    </a:lnTo>
                    <a:lnTo>
                      <a:pt x="655" y="3"/>
                    </a:lnTo>
                    <a:lnTo>
                      <a:pt x="6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5"/>
              <p:cNvSpPr>
                <a:spLocks/>
              </p:cNvSpPr>
              <p:nvPr/>
            </p:nvSpPr>
            <p:spPr bwMode="auto">
              <a:xfrm>
                <a:off x="4725988" y="3706813"/>
                <a:ext cx="92075" cy="84138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4" y="1"/>
                  </a:cxn>
                  <a:cxn ang="0">
                    <a:pos x="51" y="1"/>
                  </a:cxn>
                  <a:cxn ang="0">
                    <a:pos x="53" y="3"/>
                  </a:cxn>
                  <a:cxn ang="0">
                    <a:pos x="55" y="4"/>
                  </a:cxn>
                  <a:cxn ang="0">
                    <a:pos x="58" y="10"/>
                  </a:cxn>
                  <a:cxn ang="0">
                    <a:pos x="58" y="33"/>
                  </a:cxn>
                  <a:cxn ang="0">
                    <a:pos x="57" y="43"/>
                  </a:cxn>
                  <a:cxn ang="0">
                    <a:pos x="54" y="50"/>
                  </a:cxn>
                  <a:cxn ang="0">
                    <a:pos x="50" y="53"/>
                  </a:cxn>
                  <a:cxn ang="0">
                    <a:pos x="40" y="51"/>
                  </a:cxn>
                  <a:cxn ang="0">
                    <a:pos x="17" y="51"/>
                  </a:cxn>
                  <a:cxn ang="0">
                    <a:pos x="9" y="50"/>
                  </a:cxn>
                  <a:cxn ang="0">
                    <a:pos x="2" y="48"/>
                  </a:cxn>
                  <a:cxn ang="0">
                    <a:pos x="0" y="44"/>
                  </a:cxn>
                  <a:cxn ang="0">
                    <a:pos x="3" y="37"/>
                  </a:cxn>
                  <a:cxn ang="0">
                    <a:pos x="10" y="29"/>
                  </a:cxn>
                  <a:cxn ang="0">
                    <a:pos x="17" y="18"/>
                  </a:cxn>
                  <a:cxn ang="0">
                    <a:pos x="25" y="8"/>
                  </a:cxn>
                  <a:cxn ang="0">
                    <a:pos x="33" y="1"/>
                  </a:cxn>
                  <a:cxn ang="0">
                    <a:pos x="40" y="0"/>
                  </a:cxn>
                </a:cxnLst>
                <a:rect l="0" t="0" r="r" b="b"/>
                <a:pathLst>
                  <a:path w="58" h="53">
                    <a:moveTo>
                      <a:pt x="40" y="0"/>
                    </a:moveTo>
                    <a:lnTo>
                      <a:pt x="44" y="1"/>
                    </a:lnTo>
                    <a:lnTo>
                      <a:pt x="51" y="1"/>
                    </a:lnTo>
                    <a:lnTo>
                      <a:pt x="53" y="3"/>
                    </a:lnTo>
                    <a:lnTo>
                      <a:pt x="55" y="4"/>
                    </a:lnTo>
                    <a:lnTo>
                      <a:pt x="58" y="10"/>
                    </a:lnTo>
                    <a:lnTo>
                      <a:pt x="58" y="33"/>
                    </a:lnTo>
                    <a:lnTo>
                      <a:pt x="57" y="43"/>
                    </a:lnTo>
                    <a:lnTo>
                      <a:pt x="54" y="50"/>
                    </a:lnTo>
                    <a:lnTo>
                      <a:pt x="50" y="53"/>
                    </a:lnTo>
                    <a:lnTo>
                      <a:pt x="40" y="51"/>
                    </a:lnTo>
                    <a:lnTo>
                      <a:pt x="17" y="51"/>
                    </a:lnTo>
                    <a:lnTo>
                      <a:pt x="9" y="50"/>
                    </a:lnTo>
                    <a:lnTo>
                      <a:pt x="2" y="48"/>
                    </a:lnTo>
                    <a:lnTo>
                      <a:pt x="0" y="44"/>
                    </a:lnTo>
                    <a:lnTo>
                      <a:pt x="3" y="37"/>
                    </a:lnTo>
                    <a:lnTo>
                      <a:pt x="10" y="29"/>
                    </a:lnTo>
                    <a:lnTo>
                      <a:pt x="17" y="18"/>
                    </a:lnTo>
                    <a:lnTo>
                      <a:pt x="25" y="8"/>
                    </a:lnTo>
                    <a:lnTo>
                      <a:pt x="33" y="1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6"/>
              <p:cNvSpPr>
                <a:spLocks/>
              </p:cNvSpPr>
              <p:nvPr/>
            </p:nvSpPr>
            <p:spPr bwMode="auto">
              <a:xfrm>
                <a:off x="4645025" y="3735388"/>
                <a:ext cx="47625" cy="65088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30" y="0"/>
                  </a:cxn>
                  <a:cxn ang="0">
                    <a:pos x="30" y="14"/>
                  </a:cxn>
                  <a:cxn ang="0">
                    <a:pos x="25" y="33"/>
                  </a:cxn>
                  <a:cxn ang="0">
                    <a:pos x="19" y="40"/>
                  </a:cxn>
                  <a:cxn ang="0">
                    <a:pos x="14" y="41"/>
                  </a:cxn>
                  <a:cxn ang="0">
                    <a:pos x="10" y="40"/>
                  </a:cxn>
                  <a:cxn ang="0">
                    <a:pos x="6" y="37"/>
                  </a:cxn>
                  <a:cxn ang="0">
                    <a:pos x="3" y="35"/>
                  </a:cxn>
                  <a:cxn ang="0">
                    <a:pos x="0" y="29"/>
                  </a:cxn>
                  <a:cxn ang="0">
                    <a:pos x="1" y="25"/>
                  </a:cxn>
                  <a:cxn ang="0">
                    <a:pos x="4" y="21"/>
                  </a:cxn>
                  <a:cxn ang="0">
                    <a:pos x="10" y="14"/>
                  </a:cxn>
                  <a:cxn ang="0">
                    <a:pos x="17" y="8"/>
                  </a:cxn>
                  <a:cxn ang="0">
                    <a:pos x="22" y="3"/>
                  </a:cxn>
                  <a:cxn ang="0">
                    <a:pos x="28" y="0"/>
                  </a:cxn>
                </a:cxnLst>
                <a:rect l="0" t="0" r="r" b="b"/>
                <a:pathLst>
                  <a:path w="30" h="41">
                    <a:moveTo>
                      <a:pt x="28" y="0"/>
                    </a:moveTo>
                    <a:lnTo>
                      <a:pt x="30" y="0"/>
                    </a:lnTo>
                    <a:lnTo>
                      <a:pt x="30" y="14"/>
                    </a:lnTo>
                    <a:lnTo>
                      <a:pt x="25" y="33"/>
                    </a:lnTo>
                    <a:lnTo>
                      <a:pt x="19" y="40"/>
                    </a:lnTo>
                    <a:lnTo>
                      <a:pt x="14" y="41"/>
                    </a:lnTo>
                    <a:lnTo>
                      <a:pt x="10" y="40"/>
                    </a:lnTo>
                    <a:lnTo>
                      <a:pt x="6" y="37"/>
                    </a:lnTo>
                    <a:lnTo>
                      <a:pt x="3" y="35"/>
                    </a:lnTo>
                    <a:lnTo>
                      <a:pt x="0" y="29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10" y="14"/>
                    </a:lnTo>
                    <a:lnTo>
                      <a:pt x="17" y="8"/>
                    </a:lnTo>
                    <a:lnTo>
                      <a:pt x="22" y="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Freeform 17"/>
              <p:cNvSpPr>
                <a:spLocks/>
              </p:cNvSpPr>
              <p:nvPr/>
            </p:nvSpPr>
            <p:spPr bwMode="auto">
              <a:xfrm>
                <a:off x="4684713" y="3416300"/>
                <a:ext cx="236537" cy="247650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30" y="9"/>
                  </a:cxn>
                  <a:cxn ang="0">
                    <a:pos x="135" y="18"/>
                  </a:cxn>
                  <a:cxn ang="0">
                    <a:pos x="137" y="23"/>
                  </a:cxn>
                  <a:cxn ang="0">
                    <a:pos x="138" y="30"/>
                  </a:cxn>
                  <a:cxn ang="0">
                    <a:pos x="146" y="41"/>
                  </a:cxn>
                  <a:cxn ang="0">
                    <a:pos x="149" y="48"/>
                  </a:cxn>
                  <a:cxn ang="0">
                    <a:pos x="146" y="55"/>
                  </a:cxn>
                  <a:cxn ang="0">
                    <a:pos x="141" y="66"/>
                  </a:cxn>
                  <a:cxn ang="0">
                    <a:pos x="137" y="79"/>
                  </a:cxn>
                  <a:cxn ang="0">
                    <a:pos x="135" y="93"/>
                  </a:cxn>
                  <a:cxn ang="0">
                    <a:pos x="135" y="105"/>
                  </a:cxn>
                  <a:cxn ang="0">
                    <a:pos x="138" y="115"/>
                  </a:cxn>
                  <a:cxn ang="0">
                    <a:pos x="142" y="123"/>
                  </a:cxn>
                  <a:cxn ang="0">
                    <a:pos x="144" y="131"/>
                  </a:cxn>
                  <a:cxn ang="0">
                    <a:pos x="142" y="141"/>
                  </a:cxn>
                  <a:cxn ang="0">
                    <a:pos x="134" y="151"/>
                  </a:cxn>
                  <a:cxn ang="0">
                    <a:pos x="122" y="156"/>
                  </a:cxn>
                  <a:cxn ang="0">
                    <a:pos x="110" y="156"/>
                  </a:cxn>
                  <a:cxn ang="0">
                    <a:pos x="91" y="145"/>
                  </a:cxn>
                  <a:cxn ang="0">
                    <a:pos x="84" y="144"/>
                  </a:cxn>
                  <a:cxn ang="0">
                    <a:pos x="77" y="147"/>
                  </a:cxn>
                  <a:cxn ang="0">
                    <a:pos x="70" y="152"/>
                  </a:cxn>
                  <a:cxn ang="0">
                    <a:pos x="62" y="155"/>
                  </a:cxn>
                  <a:cxn ang="0">
                    <a:pos x="50" y="155"/>
                  </a:cxn>
                  <a:cxn ang="0">
                    <a:pos x="35" y="151"/>
                  </a:cxn>
                  <a:cxn ang="0">
                    <a:pos x="25" y="147"/>
                  </a:cxn>
                  <a:cxn ang="0">
                    <a:pos x="21" y="141"/>
                  </a:cxn>
                  <a:cxn ang="0">
                    <a:pos x="21" y="134"/>
                  </a:cxn>
                  <a:cxn ang="0">
                    <a:pos x="19" y="129"/>
                  </a:cxn>
                  <a:cxn ang="0">
                    <a:pos x="14" y="122"/>
                  </a:cxn>
                  <a:cxn ang="0">
                    <a:pos x="7" y="113"/>
                  </a:cxn>
                  <a:cxn ang="0">
                    <a:pos x="0" y="104"/>
                  </a:cxn>
                  <a:cxn ang="0">
                    <a:pos x="14" y="94"/>
                  </a:cxn>
                  <a:cxn ang="0">
                    <a:pos x="28" y="83"/>
                  </a:cxn>
                  <a:cxn ang="0">
                    <a:pos x="43" y="72"/>
                  </a:cxn>
                  <a:cxn ang="0">
                    <a:pos x="57" y="61"/>
                  </a:cxn>
                  <a:cxn ang="0">
                    <a:pos x="69" y="51"/>
                  </a:cxn>
                  <a:cxn ang="0">
                    <a:pos x="79" y="43"/>
                  </a:cxn>
                  <a:cxn ang="0">
                    <a:pos x="86" y="37"/>
                  </a:cxn>
                  <a:cxn ang="0">
                    <a:pos x="123" y="0"/>
                  </a:cxn>
                </a:cxnLst>
                <a:rect l="0" t="0" r="r" b="b"/>
                <a:pathLst>
                  <a:path w="149" h="156">
                    <a:moveTo>
                      <a:pt x="123" y="0"/>
                    </a:moveTo>
                    <a:lnTo>
                      <a:pt x="130" y="9"/>
                    </a:lnTo>
                    <a:lnTo>
                      <a:pt x="135" y="18"/>
                    </a:lnTo>
                    <a:lnTo>
                      <a:pt x="137" y="23"/>
                    </a:lnTo>
                    <a:lnTo>
                      <a:pt x="138" y="30"/>
                    </a:lnTo>
                    <a:lnTo>
                      <a:pt x="146" y="41"/>
                    </a:lnTo>
                    <a:lnTo>
                      <a:pt x="149" y="48"/>
                    </a:lnTo>
                    <a:lnTo>
                      <a:pt x="146" y="55"/>
                    </a:lnTo>
                    <a:lnTo>
                      <a:pt x="141" y="66"/>
                    </a:lnTo>
                    <a:lnTo>
                      <a:pt x="137" y="79"/>
                    </a:lnTo>
                    <a:lnTo>
                      <a:pt x="135" y="93"/>
                    </a:lnTo>
                    <a:lnTo>
                      <a:pt x="135" y="105"/>
                    </a:lnTo>
                    <a:lnTo>
                      <a:pt x="138" y="115"/>
                    </a:lnTo>
                    <a:lnTo>
                      <a:pt x="142" y="123"/>
                    </a:lnTo>
                    <a:lnTo>
                      <a:pt x="144" y="131"/>
                    </a:lnTo>
                    <a:lnTo>
                      <a:pt x="142" y="141"/>
                    </a:lnTo>
                    <a:lnTo>
                      <a:pt x="134" y="151"/>
                    </a:lnTo>
                    <a:lnTo>
                      <a:pt x="122" y="156"/>
                    </a:lnTo>
                    <a:lnTo>
                      <a:pt x="110" y="156"/>
                    </a:lnTo>
                    <a:lnTo>
                      <a:pt x="91" y="145"/>
                    </a:lnTo>
                    <a:lnTo>
                      <a:pt x="84" y="144"/>
                    </a:lnTo>
                    <a:lnTo>
                      <a:pt x="77" y="147"/>
                    </a:lnTo>
                    <a:lnTo>
                      <a:pt x="70" y="152"/>
                    </a:lnTo>
                    <a:lnTo>
                      <a:pt x="62" y="155"/>
                    </a:lnTo>
                    <a:lnTo>
                      <a:pt x="50" y="155"/>
                    </a:lnTo>
                    <a:lnTo>
                      <a:pt x="35" y="151"/>
                    </a:lnTo>
                    <a:lnTo>
                      <a:pt x="25" y="147"/>
                    </a:lnTo>
                    <a:lnTo>
                      <a:pt x="21" y="141"/>
                    </a:lnTo>
                    <a:lnTo>
                      <a:pt x="21" y="134"/>
                    </a:lnTo>
                    <a:lnTo>
                      <a:pt x="19" y="129"/>
                    </a:lnTo>
                    <a:lnTo>
                      <a:pt x="14" y="122"/>
                    </a:lnTo>
                    <a:lnTo>
                      <a:pt x="7" y="113"/>
                    </a:lnTo>
                    <a:lnTo>
                      <a:pt x="0" y="104"/>
                    </a:lnTo>
                    <a:lnTo>
                      <a:pt x="14" y="94"/>
                    </a:lnTo>
                    <a:lnTo>
                      <a:pt x="28" y="83"/>
                    </a:lnTo>
                    <a:lnTo>
                      <a:pt x="43" y="72"/>
                    </a:lnTo>
                    <a:lnTo>
                      <a:pt x="57" y="61"/>
                    </a:lnTo>
                    <a:lnTo>
                      <a:pt x="69" y="51"/>
                    </a:lnTo>
                    <a:lnTo>
                      <a:pt x="79" y="43"/>
                    </a:lnTo>
                    <a:lnTo>
                      <a:pt x="86" y="3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Freeform 18"/>
              <p:cNvSpPr>
                <a:spLocks/>
              </p:cNvSpPr>
              <p:nvPr/>
            </p:nvSpPr>
            <p:spPr bwMode="auto">
              <a:xfrm>
                <a:off x="5729288" y="2005013"/>
                <a:ext cx="173037" cy="111125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20" y="0"/>
                  </a:cxn>
                  <a:cxn ang="0">
                    <a:pos x="26" y="2"/>
                  </a:cxn>
                  <a:cxn ang="0">
                    <a:pos x="31" y="8"/>
                  </a:cxn>
                  <a:cxn ang="0">
                    <a:pos x="40" y="14"/>
                  </a:cxn>
                  <a:cxn ang="0">
                    <a:pos x="48" y="15"/>
                  </a:cxn>
                  <a:cxn ang="0">
                    <a:pos x="56" y="14"/>
                  </a:cxn>
                  <a:cxn ang="0">
                    <a:pos x="66" y="9"/>
                  </a:cxn>
                  <a:cxn ang="0">
                    <a:pos x="73" y="4"/>
                  </a:cxn>
                  <a:cxn ang="0">
                    <a:pos x="85" y="9"/>
                  </a:cxn>
                  <a:cxn ang="0">
                    <a:pos x="96" y="15"/>
                  </a:cxn>
                  <a:cxn ang="0">
                    <a:pos x="106" y="22"/>
                  </a:cxn>
                  <a:cxn ang="0">
                    <a:pos x="109" y="30"/>
                  </a:cxn>
                  <a:cxn ang="0">
                    <a:pos x="109" y="40"/>
                  </a:cxn>
                  <a:cxn ang="0">
                    <a:pos x="106" y="54"/>
                  </a:cxn>
                  <a:cxn ang="0">
                    <a:pos x="99" y="58"/>
                  </a:cxn>
                  <a:cxn ang="0">
                    <a:pos x="89" y="62"/>
                  </a:cxn>
                  <a:cxn ang="0">
                    <a:pos x="74" y="65"/>
                  </a:cxn>
                  <a:cxn ang="0">
                    <a:pos x="58" y="68"/>
                  </a:cxn>
                  <a:cxn ang="0">
                    <a:pos x="42" y="70"/>
                  </a:cxn>
                  <a:cxn ang="0">
                    <a:pos x="33" y="70"/>
                  </a:cxn>
                  <a:cxn ang="0">
                    <a:pos x="26" y="68"/>
                  </a:cxn>
                  <a:cxn ang="0">
                    <a:pos x="19" y="62"/>
                  </a:cxn>
                  <a:cxn ang="0">
                    <a:pos x="9" y="54"/>
                  </a:cxn>
                  <a:cxn ang="0">
                    <a:pos x="18" y="50"/>
                  </a:cxn>
                  <a:cxn ang="0">
                    <a:pos x="20" y="47"/>
                  </a:cxn>
                  <a:cxn ang="0">
                    <a:pos x="23" y="45"/>
                  </a:cxn>
                  <a:cxn ang="0">
                    <a:pos x="23" y="41"/>
                  </a:cxn>
                  <a:cxn ang="0">
                    <a:pos x="19" y="36"/>
                  </a:cxn>
                  <a:cxn ang="0">
                    <a:pos x="5" y="25"/>
                  </a:cxn>
                  <a:cxn ang="0">
                    <a:pos x="0" y="19"/>
                  </a:cxn>
                  <a:cxn ang="0">
                    <a:pos x="0" y="15"/>
                  </a:cxn>
                  <a:cxn ang="0">
                    <a:pos x="9" y="5"/>
                  </a:cxn>
                  <a:cxn ang="0">
                    <a:pos x="13" y="2"/>
                  </a:cxn>
                  <a:cxn ang="0">
                    <a:pos x="16" y="0"/>
                  </a:cxn>
                </a:cxnLst>
                <a:rect l="0" t="0" r="r" b="b"/>
                <a:pathLst>
                  <a:path w="109" h="70">
                    <a:moveTo>
                      <a:pt x="16" y="0"/>
                    </a:moveTo>
                    <a:lnTo>
                      <a:pt x="20" y="0"/>
                    </a:lnTo>
                    <a:lnTo>
                      <a:pt x="26" y="2"/>
                    </a:lnTo>
                    <a:lnTo>
                      <a:pt x="31" y="8"/>
                    </a:lnTo>
                    <a:lnTo>
                      <a:pt x="40" y="14"/>
                    </a:lnTo>
                    <a:lnTo>
                      <a:pt x="48" y="15"/>
                    </a:lnTo>
                    <a:lnTo>
                      <a:pt x="56" y="14"/>
                    </a:lnTo>
                    <a:lnTo>
                      <a:pt x="66" y="9"/>
                    </a:lnTo>
                    <a:lnTo>
                      <a:pt x="73" y="4"/>
                    </a:lnTo>
                    <a:lnTo>
                      <a:pt x="85" y="9"/>
                    </a:lnTo>
                    <a:lnTo>
                      <a:pt x="96" y="15"/>
                    </a:lnTo>
                    <a:lnTo>
                      <a:pt x="106" y="22"/>
                    </a:lnTo>
                    <a:lnTo>
                      <a:pt x="109" y="30"/>
                    </a:lnTo>
                    <a:lnTo>
                      <a:pt x="109" y="40"/>
                    </a:lnTo>
                    <a:lnTo>
                      <a:pt x="106" y="54"/>
                    </a:lnTo>
                    <a:lnTo>
                      <a:pt x="99" y="58"/>
                    </a:lnTo>
                    <a:lnTo>
                      <a:pt x="89" y="62"/>
                    </a:lnTo>
                    <a:lnTo>
                      <a:pt x="74" y="65"/>
                    </a:lnTo>
                    <a:lnTo>
                      <a:pt x="58" y="68"/>
                    </a:lnTo>
                    <a:lnTo>
                      <a:pt x="42" y="70"/>
                    </a:lnTo>
                    <a:lnTo>
                      <a:pt x="33" y="70"/>
                    </a:lnTo>
                    <a:lnTo>
                      <a:pt x="26" y="68"/>
                    </a:lnTo>
                    <a:lnTo>
                      <a:pt x="19" y="62"/>
                    </a:lnTo>
                    <a:lnTo>
                      <a:pt x="9" y="54"/>
                    </a:lnTo>
                    <a:lnTo>
                      <a:pt x="18" y="50"/>
                    </a:lnTo>
                    <a:lnTo>
                      <a:pt x="20" y="47"/>
                    </a:lnTo>
                    <a:lnTo>
                      <a:pt x="23" y="45"/>
                    </a:lnTo>
                    <a:lnTo>
                      <a:pt x="23" y="41"/>
                    </a:lnTo>
                    <a:lnTo>
                      <a:pt x="19" y="36"/>
                    </a:lnTo>
                    <a:lnTo>
                      <a:pt x="5" y="25"/>
                    </a:lnTo>
                    <a:lnTo>
                      <a:pt x="0" y="19"/>
                    </a:lnTo>
                    <a:lnTo>
                      <a:pt x="0" y="15"/>
                    </a:lnTo>
                    <a:lnTo>
                      <a:pt x="9" y="5"/>
                    </a:lnTo>
                    <a:lnTo>
                      <a:pt x="13" y="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19"/>
              <p:cNvSpPr>
                <a:spLocks/>
              </p:cNvSpPr>
              <p:nvPr/>
            </p:nvSpPr>
            <p:spPr bwMode="auto">
              <a:xfrm>
                <a:off x="7261225" y="1306513"/>
                <a:ext cx="511175" cy="352425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3" y="5"/>
                  </a:cxn>
                  <a:cxn ang="0">
                    <a:pos x="203" y="18"/>
                  </a:cxn>
                  <a:cxn ang="0">
                    <a:pos x="205" y="26"/>
                  </a:cxn>
                  <a:cxn ang="0">
                    <a:pos x="213" y="37"/>
                  </a:cxn>
                  <a:cxn ang="0">
                    <a:pos x="228" y="55"/>
                  </a:cxn>
                  <a:cxn ang="0">
                    <a:pos x="239" y="51"/>
                  </a:cxn>
                  <a:cxn ang="0">
                    <a:pos x="246" y="35"/>
                  </a:cxn>
                  <a:cxn ang="0">
                    <a:pos x="245" y="19"/>
                  </a:cxn>
                  <a:cxn ang="0">
                    <a:pos x="255" y="14"/>
                  </a:cxn>
                  <a:cxn ang="0">
                    <a:pos x="268" y="25"/>
                  </a:cxn>
                  <a:cxn ang="0">
                    <a:pos x="277" y="44"/>
                  </a:cxn>
                  <a:cxn ang="0">
                    <a:pos x="290" y="51"/>
                  </a:cxn>
                  <a:cxn ang="0">
                    <a:pos x="317" y="50"/>
                  </a:cxn>
                  <a:cxn ang="0">
                    <a:pos x="322" y="61"/>
                  </a:cxn>
                  <a:cxn ang="0">
                    <a:pos x="313" y="85"/>
                  </a:cxn>
                  <a:cxn ang="0">
                    <a:pos x="310" y="105"/>
                  </a:cxn>
                  <a:cxn ang="0">
                    <a:pos x="318" y="121"/>
                  </a:cxn>
                  <a:cxn ang="0">
                    <a:pos x="317" y="134"/>
                  </a:cxn>
                  <a:cxn ang="0">
                    <a:pos x="315" y="146"/>
                  </a:cxn>
                  <a:cxn ang="0">
                    <a:pos x="321" y="150"/>
                  </a:cxn>
                  <a:cxn ang="0">
                    <a:pos x="289" y="159"/>
                  </a:cxn>
                  <a:cxn ang="0">
                    <a:pos x="266" y="165"/>
                  </a:cxn>
                  <a:cxn ang="0">
                    <a:pos x="250" y="161"/>
                  </a:cxn>
                  <a:cxn ang="0">
                    <a:pos x="235" y="157"/>
                  </a:cxn>
                  <a:cxn ang="0">
                    <a:pos x="224" y="161"/>
                  </a:cxn>
                  <a:cxn ang="0">
                    <a:pos x="219" y="184"/>
                  </a:cxn>
                  <a:cxn ang="0">
                    <a:pos x="205" y="204"/>
                  </a:cxn>
                  <a:cxn ang="0">
                    <a:pos x="179" y="202"/>
                  </a:cxn>
                  <a:cxn ang="0">
                    <a:pos x="159" y="207"/>
                  </a:cxn>
                  <a:cxn ang="0">
                    <a:pos x="144" y="201"/>
                  </a:cxn>
                  <a:cxn ang="0">
                    <a:pos x="130" y="201"/>
                  </a:cxn>
                  <a:cxn ang="0">
                    <a:pos x="121" y="212"/>
                  </a:cxn>
                  <a:cxn ang="0">
                    <a:pos x="105" y="220"/>
                  </a:cxn>
                  <a:cxn ang="0">
                    <a:pos x="74" y="222"/>
                  </a:cxn>
                  <a:cxn ang="0">
                    <a:pos x="46" y="216"/>
                  </a:cxn>
                  <a:cxn ang="0">
                    <a:pos x="32" y="207"/>
                  </a:cxn>
                  <a:cxn ang="0">
                    <a:pos x="14" y="201"/>
                  </a:cxn>
                  <a:cxn ang="0">
                    <a:pos x="2" y="197"/>
                  </a:cxn>
                  <a:cxn ang="0">
                    <a:pos x="3" y="186"/>
                  </a:cxn>
                  <a:cxn ang="0">
                    <a:pos x="9" y="171"/>
                  </a:cxn>
                  <a:cxn ang="0">
                    <a:pos x="7" y="148"/>
                  </a:cxn>
                  <a:cxn ang="0">
                    <a:pos x="20" y="125"/>
                  </a:cxn>
                  <a:cxn ang="0">
                    <a:pos x="39" y="101"/>
                  </a:cxn>
                  <a:cxn ang="0">
                    <a:pos x="56" y="73"/>
                  </a:cxn>
                  <a:cxn ang="0">
                    <a:pos x="74" y="48"/>
                  </a:cxn>
                  <a:cxn ang="0">
                    <a:pos x="90" y="39"/>
                  </a:cxn>
                  <a:cxn ang="0">
                    <a:pos x="123" y="32"/>
                  </a:cxn>
                  <a:cxn ang="0">
                    <a:pos x="154" y="30"/>
                  </a:cxn>
                  <a:cxn ang="0">
                    <a:pos x="156" y="24"/>
                  </a:cxn>
                  <a:cxn ang="0">
                    <a:pos x="148" y="11"/>
                  </a:cxn>
                  <a:cxn ang="0">
                    <a:pos x="141" y="3"/>
                  </a:cxn>
                  <a:cxn ang="0">
                    <a:pos x="154" y="0"/>
                  </a:cxn>
                </a:cxnLst>
                <a:rect l="0" t="0" r="r" b="b"/>
                <a:pathLst>
                  <a:path w="322" h="222">
                    <a:moveTo>
                      <a:pt x="154" y="0"/>
                    </a:moveTo>
                    <a:lnTo>
                      <a:pt x="190" y="0"/>
                    </a:lnTo>
                    <a:lnTo>
                      <a:pt x="198" y="1"/>
                    </a:lnTo>
                    <a:lnTo>
                      <a:pt x="203" y="5"/>
                    </a:lnTo>
                    <a:lnTo>
                      <a:pt x="205" y="11"/>
                    </a:lnTo>
                    <a:lnTo>
                      <a:pt x="203" y="18"/>
                    </a:lnTo>
                    <a:lnTo>
                      <a:pt x="203" y="22"/>
                    </a:lnTo>
                    <a:lnTo>
                      <a:pt x="205" y="26"/>
                    </a:lnTo>
                    <a:lnTo>
                      <a:pt x="208" y="30"/>
                    </a:lnTo>
                    <a:lnTo>
                      <a:pt x="213" y="37"/>
                    </a:lnTo>
                    <a:lnTo>
                      <a:pt x="219" y="46"/>
                    </a:lnTo>
                    <a:lnTo>
                      <a:pt x="228" y="55"/>
                    </a:lnTo>
                    <a:lnTo>
                      <a:pt x="232" y="55"/>
                    </a:lnTo>
                    <a:lnTo>
                      <a:pt x="239" y="51"/>
                    </a:lnTo>
                    <a:lnTo>
                      <a:pt x="245" y="43"/>
                    </a:lnTo>
                    <a:lnTo>
                      <a:pt x="246" y="35"/>
                    </a:lnTo>
                    <a:lnTo>
                      <a:pt x="246" y="26"/>
                    </a:lnTo>
                    <a:lnTo>
                      <a:pt x="245" y="19"/>
                    </a:lnTo>
                    <a:lnTo>
                      <a:pt x="248" y="15"/>
                    </a:lnTo>
                    <a:lnTo>
                      <a:pt x="255" y="14"/>
                    </a:lnTo>
                    <a:lnTo>
                      <a:pt x="263" y="17"/>
                    </a:lnTo>
                    <a:lnTo>
                      <a:pt x="268" y="25"/>
                    </a:lnTo>
                    <a:lnTo>
                      <a:pt x="272" y="36"/>
                    </a:lnTo>
                    <a:lnTo>
                      <a:pt x="277" y="44"/>
                    </a:lnTo>
                    <a:lnTo>
                      <a:pt x="282" y="50"/>
                    </a:lnTo>
                    <a:lnTo>
                      <a:pt x="290" y="51"/>
                    </a:lnTo>
                    <a:lnTo>
                      <a:pt x="300" y="50"/>
                    </a:lnTo>
                    <a:lnTo>
                      <a:pt x="317" y="50"/>
                    </a:lnTo>
                    <a:lnTo>
                      <a:pt x="322" y="54"/>
                    </a:lnTo>
                    <a:lnTo>
                      <a:pt x="322" y="61"/>
                    </a:lnTo>
                    <a:lnTo>
                      <a:pt x="317" y="72"/>
                    </a:lnTo>
                    <a:lnTo>
                      <a:pt x="313" y="85"/>
                    </a:lnTo>
                    <a:lnTo>
                      <a:pt x="308" y="96"/>
                    </a:lnTo>
                    <a:lnTo>
                      <a:pt x="310" y="105"/>
                    </a:lnTo>
                    <a:lnTo>
                      <a:pt x="314" y="114"/>
                    </a:lnTo>
                    <a:lnTo>
                      <a:pt x="318" y="121"/>
                    </a:lnTo>
                    <a:lnTo>
                      <a:pt x="319" y="128"/>
                    </a:lnTo>
                    <a:lnTo>
                      <a:pt x="317" y="134"/>
                    </a:lnTo>
                    <a:lnTo>
                      <a:pt x="315" y="139"/>
                    </a:lnTo>
                    <a:lnTo>
                      <a:pt x="315" y="146"/>
                    </a:lnTo>
                    <a:lnTo>
                      <a:pt x="318" y="148"/>
                    </a:lnTo>
                    <a:lnTo>
                      <a:pt x="321" y="150"/>
                    </a:lnTo>
                    <a:lnTo>
                      <a:pt x="306" y="155"/>
                    </a:lnTo>
                    <a:lnTo>
                      <a:pt x="289" y="159"/>
                    </a:lnTo>
                    <a:lnTo>
                      <a:pt x="275" y="164"/>
                    </a:lnTo>
                    <a:lnTo>
                      <a:pt x="266" y="165"/>
                    </a:lnTo>
                    <a:lnTo>
                      <a:pt x="259" y="164"/>
                    </a:lnTo>
                    <a:lnTo>
                      <a:pt x="250" y="161"/>
                    </a:lnTo>
                    <a:lnTo>
                      <a:pt x="243" y="158"/>
                    </a:lnTo>
                    <a:lnTo>
                      <a:pt x="235" y="157"/>
                    </a:lnTo>
                    <a:lnTo>
                      <a:pt x="228" y="157"/>
                    </a:lnTo>
                    <a:lnTo>
                      <a:pt x="224" y="161"/>
                    </a:lnTo>
                    <a:lnTo>
                      <a:pt x="221" y="171"/>
                    </a:lnTo>
                    <a:lnTo>
                      <a:pt x="219" y="184"/>
                    </a:lnTo>
                    <a:lnTo>
                      <a:pt x="213" y="196"/>
                    </a:lnTo>
                    <a:lnTo>
                      <a:pt x="205" y="204"/>
                    </a:lnTo>
                    <a:lnTo>
                      <a:pt x="192" y="202"/>
                    </a:lnTo>
                    <a:lnTo>
                      <a:pt x="179" y="202"/>
                    </a:lnTo>
                    <a:lnTo>
                      <a:pt x="166" y="207"/>
                    </a:lnTo>
                    <a:lnTo>
                      <a:pt x="159" y="207"/>
                    </a:lnTo>
                    <a:lnTo>
                      <a:pt x="152" y="204"/>
                    </a:lnTo>
                    <a:lnTo>
                      <a:pt x="144" y="201"/>
                    </a:lnTo>
                    <a:lnTo>
                      <a:pt x="137" y="198"/>
                    </a:lnTo>
                    <a:lnTo>
                      <a:pt x="130" y="201"/>
                    </a:lnTo>
                    <a:lnTo>
                      <a:pt x="125" y="207"/>
                    </a:lnTo>
                    <a:lnTo>
                      <a:pt x="121" y="212"/>
                    </a:lnTo>
                    <a:lnTo>
                      <a:pt x="114" y="218"/>
                    </a:lnTo>
                    <a:lnTo>
                      <a:pt x="105" y="220"/>
                    </a:lnTo>
                    <a:lnTo>
                      <a:pt x="91" y="222"/>
                    </a:lnTo>
                    <a:lnTo>
                      <a:pt x="74" y="222"/>
                    </a:lnTo>
                    <a:lnTo>
                      <a:pt x="58" y="219"/>
                    </a:lnTo>
                    <a:lnTo>
                      <a:pt x="46" y="216"/>
                    </a:lnTo>
                    <a:lnTo>
                      <a:pt x="38" y="211"/>
                    </a:lnTo>
                    <a:lnTo>
                      <a:pt x="32" y="207"/>
                    </a:lnTo>
                    <a:lnTo>
                      <a:pt x="24" y="204"/>
                    </a:lnTo>
                    <a:lnTo>
                      <a:pt x="14" y="201"/>
                    </a:lnTo>
                    <a:lnTo>
                      <a:pt x="6" y="200"/>
                    </a:lnTo>
                    <a:lnTo>
                      <a:pt x="2" y="197"/>
                    </a:lnTo>
                    <a:lnTo>
                      <a:pt x="0" y="193"/>
                    </a:lnTo>
                    <a:lnTo>
                      <a:pt x="3" y="186"/>
                    </a:lnTo>
                    <a:lnTo>
                      <a:pt x="7" y="179"/>
                    </a:lnTo>
                    <a:lnTo>
                      <a:pt x="9" y="171"/>
                    </a:lnTo>
                    <a:lnTo>
                      <a:pt x="7" y="159"/>
                    </a:lnTo>
                    <a:lnTo>
                      <a:pt x="7" y="148"/>
                    </a:lnTo>
                    <a:lnTo>
                      <a:pt x="13" y="137"/>
                    </a:lnTo>
                    <a:lnTo>
                      <a:pt x="20" y="125"/>
                    </a:lnTo>
                    <a:lnTo>
                      <a:pt x="28" y="115"/>
                    </a:lnTo>
                    <a:lnTo>
                      <a:pt x="39" y="101"/>
                    </a:lnTo>
                    <a:lnTo>
                      <a:pt x="47" y="89"/>
                    </a:lnTo>
                    <a:lnTo>
                      <a:pt x="56" y="73"/>
                    </a:lnTo>
                    <a:lnTo>
                      <a:pt x="65" y="60"/>
                    </a:lnTo>
                    <a:lnTo>
                      <a:pt x="74" y="48"/>
                    </a:lnTo>
                    <a:lnTo>
                      <a:pt x="82" y="42"/>
                    </a:lnTo>
                    <a:lnTo>
                      <a:pt x="90" y="39"/>
                    </a:lnTo>
                    <a:lnTo>
                      <a:pt x="101" y="37"/>
                    </a:lnTo>
                    <a:lnTo>
                      <a:pt x="123" y="32"/>
                    </a:lnTo>
                    <a:lnTo>
                      <a:pt x="132" y="30"/>
                    </a:lnTo>
                    <a:lnTo>
                      <a:pt x="154" y="30"/>
                    </a:lnTo>
                    <a:lnTo>
                      <a:pt x="156" y="29"/>
                    </a:lnTo>
                    <a:lnTo>
                      <a:pt x="156" y="24"/>
                    </a:lnTo>
                    <a:lnTo>
                      <a:pt x="152" y="17"/>
                    </a:lnTo>
                    <a:lnTo>
                      <a:pt x="148" y="11"/>
                    </a:lnTo>
                    <a:lnTo>
                      <a:pt x="143" y="7"/>
                    </a:lnTo>
                    <a:lnTo>
                      <a:pt x="141" y="3"/>
                    </a:lnTo>
                    <a:lnTo>
                      <a:pt x="144" y="1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20"/>
              <p:cNvSpPr>
                <a:spLocks/>
              </p:cNvSpPr>
              <p:nvPr/>
            </p:nvSpPr>
            <p:spPr bwMode="auto">
              <a:xfrm>
                <a:off x="5948363" y="1763713"/>
                <a:ext cx="160337" cy="192088"/>
              </a:xfrm>
              <a:custGeom>
                <a:avLst/>
                <a:gdLst/>
                <a:ahLst/>
                <a:cxnLst>
                  <a:cxn ang="0">
                    <a:pos x="87" y="0"/>
                  </a:cxn>
                  <a:cxn ang="0">
                    <a:pos x="94" y="3"/>
                  </a:cxn>
                  <a:cxn ang="0">
                    <a:pos x="98" y="10"/>
                  </a:cxn>
                  <a:cxn ang="0">
                    <a:pos x="101" y="18"/>
                  </a:cxn>
                  <a:cxn ang="0">
                    <a:pos x="101" y="28"/>
                  </a:cxn>
                  <a:cxn ang="0">
                    <a:pos x="98" y="35"/>
                  </a:cxn>
                  <a:cxn ang="0">
                    <a:pos x="94" y="39"/>
                  </a:cxn>
                  <a:cxn ang="0">
                    <a:pos x="87" y="41"/>
                  </a:cxn>
                  <a:cxn ang="0">
                    <a:pos x="77" y="42"/>
                  </a:cxn>
                  <a:cxn ang="0">
                    <a:pos x="66" y="45"/>
                  </a:cxn>
                  <a:cxn ang="0">
                    <a:pos x="58" y="48"/>
                  </a:cxn>
                  <a:cxn ang="0">
                    <a:pos x="54" y="52"/>
                  </a:cxn>
                  <a:cxn ang="0">
                    <a:pos x="55" y="57"/>
                  </a:cxn>
                  <a:cxn ang="0">
                    <a:pos x="62" y="66"/>
                  </a:cxn>
                  <a:cxn ang="0">
                    <a:pos x="73" y="75"/>
                  </a:cxn>
                  <a:cxn ang="0">
                    <a:pos x="85" y="84"/>
                  </a:cxn>
                  <a:cxn ang="0">
                    <a:pos x="77" y="98"/>
                  </a:cxn>
                  <a:cxn ang="0">
                    <a:pos x="70" y="110"/>
                  </a:cxn>
                  <a:cxn ang="0">
                    <a:pos x="62" y="118"/>
                  </a:cxn>
                  <a:cxn ang="0">
                    <a:pos x="55" y="121"/>
                  </a:cxn>
                  <a:cxn ang="0">
                    <a:pos x="51" y="118"/>
                  </a:cxn>
                  <a:cxn ang="0">
                    <a:pos x="45" y="111"/>
                  </a:cxn>
                  <a:cxn ang="0">
                    <a:pos x="41" y="102"/>
                  </a:cxn>
                  <a:cxn ang="0">
                    <a:pos x="38" y="93"/>
                  </a:cxn>
                  <a:cxn ang="0">
                    <a:pos x="36" y="86"/>
                  </a:cxn>
                  <a:cxn ang="0">
                    <a:pos x="32" y="85"/>
                  </a:cxn>
                  <a:cxn ang="0">
                    <a:pos x="26" y="89"/>
                  </a:cxn>
                  <a:cxn ang="0">
                    <a:pos x="14" y="102"/>
                  </a:cxn>
                  <a:cxn ang="0">
                    <a:pos x="7" y="107"/>
                  </a:cxn>
                  <a:cxn ang="0">
                    <a:pos x="1" y="107"/>
                  </a:cxn>
                  <a:cxn ang="0">
                    <a:pos x="0" y="104"/>
                  </a:cxn>
                  <a:cxn ang="0">
                    <a:pos x="0" y="96"/>
                  </a:cxn>
                  <a:cxn ang="0">
                    <a:pos x="4" y="86"/>
                  </a:cxn>
                  <a:cxn ang="0">
                    <a:pos x="7" y="75"/>
                  </a:cxn>
                  <a:cxn ang="0">
                    <a:pos x="9" y="66"/>
                  </a:cxn>
                  <a:cxn ang="0">
                    <a:pos x="12" y="50"/>
                  </a:cxn>
                  <a:cxn ang="0">
                    <a:pos x="16" y="34"/>
                  </a:cxn>
                  <a:cxn ang="0">
                    <a:pos x="30" y="30"/>
                  </a:cxn>
                  <a:cxn ang="0">
                    <a:pos x="45" y="21"/>
                  </a:cxn>
                  <a:cxn ang="0">
                    <a:pos x="56" y="14"/>
                  </a:cxn>
                  <a:cxn ang="0">
                    <a:pos x="66" y="7"/>
                  </a:cxn>
                  <a:cxn ang="0">
                    <a:pos x="77" y="3"/>
                  </a:cxn>
                  <a:cxn ang="0">
                    <a:pos x="87" y="0"/>
                  </a:cxn>
                </a:cxnLst>
                <a:rect l="0" t="0" r="r" b="b"/>
                <a:pathLst>
                  <a:path w="101" h="121">
                    <a:moveTo>
                      <a:pt x="87" y="0"/>
                    </a:moveTo>
                    <a:lnTo>
                      <a:pt x="94" y="3"/>
                    </a:lnTo>
                    <a:lnTo>
                      <a:pt x="98" y="10"/>
                    </a:lnTo>
                    <a:lnTo>
                      <a:pt x="101" y="18"/>
                    </a:lnTo>
                    <a:lnTo>
                      <a:pt x="101" y="28"/>
                    </a:lnTo>
                    <a:lnTo>
                      <a:pt x="98" y="35"/>
                    </a:lnTo>
                    <a:lnTo>
                      <a:pt x="94" y="39"/>
                    </a:lnTo>
                    <a:lnTo>
                      <a:pt x="87" y="41"/>
                    </a:lnTo>
                    <a:lnTo>
                      <a:pt x="77" y="42"/>
                    </a:lnTo>
                    <a:lnTo>
                      <a:pt x="66" y="45"/>
                    </a:lnTo>
                    <a:lnTo>
                      <a:pt x="58" y="48"/>
                    </a:lnTo>
                    <a:lnTo>
                      <a:pt x="54" y="52"/>
                    </a:lnTo>
                    <a:lnTo>
                      <a:pt x="55" y="57"/>
                    </a:lnTo>
                    <a:lnTo>
                      <a:pt x="62" y="66"/>
                    </a:lnTo>
                    <a:lnTo>
                      <a:pt x="73" y="75"/>
                    </a:lnTo>
                    <a:lnTo>
                      <a:pt x="85" y="84"/>
                    </a:lnTo>
                    <a:lnTo>
                      <a:pt x="77" y="98"/>
                    </a:lnTo>
                    <a:lnTo>
                      <a:pt x="70" y="110"/>
                    </a:lnTo>
                    <a:lnTo>
                      <a:pt x="62" y="118"/>
                    </a:lnTo>
                    <a:lnTo>
                      <a:pt x="55" y="121"/>
                    </a:lnTo>
                    <a:lnTo>
                      <a:pt x="51" y="118"/>
                    </a:lnTo>
                    <a:lnTo>
                      <a:pt x="45" y="111"/>
                    </a:lnTo>
                    <a:lnTo>
                      <a:pt x="41" y="102"/>
                    </a:lnTo>
                    <a:lnTo>
                      <a:pt x="38" y="93"/>
                    </a:lnTo>
                    <a:lnTo>
                      <a:pt x="36" y="86"/>
                    </a:lnTo>
                    <a:lnTo>
                      <a:pt x="32" y="85"/>
                    </a:lnTo>
                    <a:lnTo>
                      <a:pt x="26" y="89"/>
                    </a:lnTo>
                    <a:lnTo>
                      <a:pt x="14" y="102"/>
                    </a:lnTo>
                    <a:lnTo>
                      <a:pt x="7" y="107"/>
                    </a:lnTo>
                    <a:lnTo>
                      <a:pt x="1" y="107"/>
                    </a:lnTo>
                    <a:lnTo>
                      <a:pt x="0" y="104"/>
                    </a:lnTo>
                    <a:lnTo>
                      <a:pt x="0" y="96"/>
                    </a:lnTo>
                    <a:lnTo>
                      <a:pt x="4" y="86"/>
                    </a:lnTo>
                    <a:lnTo>
                      <a:pt x="7" y="75"/>
                    </a:lnTo>
                    <a:lnTo>
                      <a:pt x="9" y="66"/>
                    </a:lnTo>
                    <a:lnTo>
                      <a:pt x="12" y="50"/>
                    </a:lnTo>
                    <a:lnTo>
                      <a:pt x="16" y="34"/>
                    </a:lnTo>
                    <a:lnTo>
                      <a:pt x="30" y="30"/>
                    </a:lnTo>
                    <a:lnTo>
                      <a:pt x="45" y="21"/>
                    </a:lnTo>
                    <a:lnTo>
                      <a:pt x="56" y="14"/>
                    </a:lnTo>
                    <a:lnTo>
                      <a:pt x="66" y="7"/>
                    </a:lnTo>
                    <a:lnTo>
                      <a:pt x="77" y="3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21"/>
              <p:cNvSpPr>
                <a:spLocks/>
              </p:cNvSpPr>
              <p:nvPr/>
            </p:nvSpPr>
            <p:spPr bwMode="auto">
              <a:xfrm>
                <a:off x="3351213" y="4730750"/>
                <a:ext cx="539750" cy="403225"/>
              </a:xfrm>
              <a:custGeom>
                <a:avLst/>
                <a:gdLst/>
                <a:ahLst/>
                <a:cxnLst>
                  <a:cxn ang="0">
                    <a:pos x="188" y="11"/>
                  </a:cxn>
                  <a:cxn ang="0">
                    <a:pos x="213" y="30"/>
                  </a:cxn>
                  <a:cxn ang="0">
                    <a:pos x="204" y="68"/>
                  </a:cxn>
                  <a:cxn ang="0">
                    <a:pos x="195" y="114"/>
                  </a:cxn>
                  <a:cxn ang="0">
                    <a:pos x="188" y="148"/>
                  </a:cxn>
                  <a:cxn ang="0">
                    <a:pos x="188" y="158"/>
                  </a:cxn>
                  <a:cxn ang="0">
                    <a:pos x="198" y="148"/>
                  </a:cxn>
                  <a:cxn ang="0">
                    <a:pos x="213" y="129"/>
                  </a:cxn>
                  <a:cxn ang="0">
                    <a:pos x="225" y="109"/>
                  </a:cxn>
                  <a:cxn ang="0">
                    <a:pos x="243" y="82"/>
                  </a:cxn>
                  <a:cxn ang="0">
                    <a:pos x="272" y="37"/>
                  </a:cxn>
                  <a:cxn ang="0">
                    <a:pos x="287" y="46"/>
                  </a:cxn>
                  <a:cxn ang="0">
                    <a:pos x="301" y="72"/>
                  </a:cxn>
                  <a:cxn ang="0">
                    <a:pos x="319" y="75"/>
                  </a:cxn>
                  <a:cxn ang="0">
                    <a:pos x="332" y="69"/>
                  </a:cxn>
                  <a:cxn ang="0">
                    <a:pos x="340" y="82"/>
                  </a:cxn>
                  <a:cxn ang="0">
                    <a:pos x="336" y="108"/>
                  </a:cxn>
                  <a:cxn ang="0">
                    <a:pos x="322" y="115"/>
                  </a:cxn>
                  <a:cxn ang="0">
                    <a:pos x="300" y="130"/>
                  </a:cxn>
                  <a:cxn ang="0">
                    <a:pos x="271" y="150"/>
                  </a:cxn>
                  <a:cxn ang="0">
                    <a:pos x="245" y="169"/>
                  </a:cxn>
                  <a:cxn ang="0">
                    <a:pos x="231" y="180"/>
                  </a:cxn>
                  <a:cxn ang="0">
                    <a:pos x="228" y="209"/>
                  </a:cxn>
                  <a:cxn ang="0">
                    <a:pos x="214" y="222"/>
                  </a:cxn>
                  <a:cxn ang="0">
                    <a:pos x="188" y="236"/>
                  </a:cxn>
                  <a:cxn ang="0">
                    <a:pos x="162" y="245"/>
                  </a:cxn>
                  <a:cxn ang="0">
                    <a:pos x="146" y="243"/>
                  </a:cxn>
                  <a:cxn ang="0">
                    <a:pos x="133" y="229"/>
                  </a:cxn>
                  <a:cxn ang="0">
                    <a:pos x="108" y="233"/>
                  </a:cxn>
                  <a:cxn ang="0">
                    <a:pos x="80" y="243"/>
                  </a:cxn>
                  <a:cxn ang="0">
                    <a:pos x="48" y="244"/>
                  </a:cxn>
                  <a:cxn ang="0">
                    <a:pos x="25" y="251"/>
                  </a:cxn>
                  <a:cxn ang="0">
                    <a:pos x="8" y="254"/>
                  </a:cxn>
                  <a:cxn ang="0">
                    <a:pos x="8" y="244"/>
                  </a:cxn>
                  <a:cxn ang="0">
                    <a:pos x="22" y="223"/>
                  </a:cxn>
                  <a:cxn ang="0">
                    <a:pos x="29" y="200"/>
                  </a:cxn>
                  <a:cxn ang="0">
                    <a:pos x="12" y="169"/>
                  </a:cxn>
                  <a:cxn ang="0">
                    <a:pos x="1" y="147"/>
                  </a:cxn>
                  <a:cxn ang="0">
                    <a:pos x="4" y="132"/>
                  </a:cxn>
                  <a:cxn ang="0">
                    <a:pos x="29" y="120"/>
                  </a:cxn>
                  <a:cxn ang="0">
                    <a:pos x="66" y="109"/>
                  </a:cxn>
                  <a:cxn ang="0">
                    <a:pos x="101" y="101"/>
                  </a:cxn>
                  <a:cxn ang="0">
                    <a:pos x="123" y="100"/>
                  </a:cxn>
                  <a:cxn ang="0">
                    <a:pos x="146" y="95"/>
                  </a:cxn>
                  <a:cxn ang="0">
                    <a:pos x="163" y="86"/>
                  </a:cxn>
                  <a:cxn ang="0">
                    <a:pos x="162" y="71"/>
                  </a:cxn>
                  <a:cxn ang="0">
                    <a:pos x="152" y="50"/>
                  </a:cxn>
                  <a:cxn ang="0">
                    <a:pos x="145" y="30"/>
                  </a:cxn>
                  <a:cxn ang="0">
                    <a:pos x="152" y="18"/>
                  </a:cxn>
                  <a:cxn ang="0">
                    <a:pos x="162" y="0"/>
                  </a:cxn>
                </a:cxnLst>
                <a:rect l="0" t="0" r="r" b="b"/>
                <a:pathLst>
                  <a:path w="340" h="254">
                    <a:moveTo>
                      <a:pt x="162" y="0"/>
                    </a:moveTo>
                    <a:lnTo>
                      <a:pt x="188" y="11"/>
                    </a:lnTo>
                    <a:lnTo>
                      <a:pt x="214" y="18"/>
                    </a:lnTo>
                    <a:lnTo>
                      <a:pt x="213" y="30"/>
                    </a:lnTo>
                    <a:lnTo>
                      <a:pt x="209" y="47"/>
                    </a:lnTo>
                    <a:lnTo>
                      <a:pt x="204" y="68"/>
                    </a:lnTo>
                    <a:lnTo>
                      <a:pt x="199" y="91"/>
                    </a:lnTo>
                    <a:lnTo>
                      <a:pt x="195" y="114"/>
                    </a:lnTo>
                    <a:lnTo>
                      <a:pt x="191" y="133"/>
                    </a:lnTo>
                    <a:lnTo>
                      <a:pt x="188" y="148"/>
                    </a:lnTo>
                    <a:lnTo>
                      <a:pt x="186" y="157"/>
                    </a:lnTo>
                    <a:lnTo>
                      <a:pt x="188" y="158"/>
                    </a:lnTo>
                    <a:lnTo>
                      <a:pt x="192" y="155"/>
                    </a:lnTo>
                    <a:lnTo>
                      <a:pt x="198" y="148"/>
                    </a:lnTo>
                    <a:lnTo>
                      <a:pt x="204" y="140"/>
                    </a:lnTo>
                    <a:lnTo>
                      <a:pt x="213" y="129"/>
                    </a:lnTo>
                    <a:lnTo>
                      <a:pt x="220" y="119"/>
                    </a:lnTo>
                    <a:lnTo>
                      <a:pt x="225" y="109"/>
                    </a:lnTo>
                    <a:lnTo>
                      <a:pt x="229" y="102"/>
                    </a:lnTo>
                    <a:lnTo>
                      <a:pt x="243" y="82"/>
                    </a:lnTo>
                    <a:lnTo>
                      <a:pt x="262" y="51"/>
                    </a:lnTo>
                    <a:lnTo>
                      <a:pt x="272" y="37"/>
                    </a:lnTo>
                    <a:lnTo>
                      <a:pt x="280" y="28"/>
                    </a:lnTo>
                    <a:lnTo>
                      <a:pt x="287" y="46"/>
                    </a:lnTo>
                    <a:lnTo>
                      <a:pt x="294" y="61"/>
                    </a:lnTo>
                    <a:lnTo>
                      <a:pt x="301" y="72"/>
                    </a:lnTo>
                    <a:lnTo>
                      <a:pt x="308" y="76"/>
                    </a:lnTo>
                    <a:lnTo>
                      <a:pt x="319" y="75"/>
                    </a:lnTo>
                    <a:lnTo>
                      <a:pt x="326" y="71"/>
                    </a:lnTo>
                    <a:lnTo>
                      <a:pt x="332" y="69"/>
                    </a:lnTo>
                    <a:lnTo>
                      <a:pt x="337" y="73"/>
                    </a:lnTo>
                    <a:lnTo>
                      <a:pt x="340" y="82"/>
                    </a:lnTo>
                    <a:lnTo>
                      <a:pt x="340" y="100"/>
                    </a:lnTo>
                    <a:lnTo>
                      <a:pt x="336" y="108"/>
                    </a:lnTo>
                    <a:lnTo>
                      <a:pt x="329" y="112"/>
                    </a:lnTo>
                    <a:lnTo>
                      <a:pt x="322" y="115"/>
                    </a:lnTo>
                    <a:lnTo>
                      <a:pt x="312" y="122"/>
                    </a:lnTo>
                    <a:lnTo>
                      <a:pt x="300" y="130"/>
                    </a:lnTo>
                    <a:lnTo>
                      <a:pt x="286" y="140"/>
                    </a:lnTo>
                    <a:lnTo>
                      <a:pt x="271" y="150"/>
                    </a:lnTo>
                    <a:lnTo>
                      <a:pt x="257" y="161"/>
                    </a:lnTo>
                    <a:lnTo>
                      <a:pt x="245" y="169"/>
                    </a:lnTo>
                    <a:lnTo>
                      <a:pt x="236" y="176"/>
                    </a:lnTo>
                    <a:lnTo>
                      <a:pt x="231" y="180"/>
                    </a:lnTo>
                    <a:lnTo>
                      <a:pt x="228" y="186"/>
                    </a:lnTo>
                    <a:lnTo>
                      <a:pt x="228" y="209"/>
                    </a:lnTo>
                    <a:lnTo>
                      <a:pt x="222" y="216"/>
                    </a:lnTo>
                    <a:lnTo>
                      <a:pt x="214" y="222"/>
                    </a:lnTo>
                    <a:lnTo>
                      <a:pt x="202" y="229"/>
                    </a:lnTo>
                    <a:lnTo>
                      <a:pt x="188" y="236"/>
                    </a:lnTo>
                    <a:lnTo>
                      <a:pt x="174" y="241"/>
                    </a:lnTo>
                    <a:lnTo>
                      <a:pt x="162" y="245"/>
                    </a:lnTo>
                    <a:lnTo>
                      <a:pt x="152" y="245"/>
                    </a:lnTo>
                    <a:lnTo>
                      <a:pt x="146" y="243"/>
                    </a:lnTo>
                    <a:lnTo>
                      <a:pt x="138" y="231"/>
                    </a:lnTo>
                    <a:lnTo>
                      <a:pt x="133" y="229"/>
                    </a:lnTo>
                    <a:lnTo>
                      <a:pt x="123" y="229"/>
                    </a:lnTo>
                    <a:lnTo>
                      <a:pt x="108" y="233"/>
                    </a:lnTo>
                    <a:lnTo>
                      <a:pt x="94" y="238"/>
                    </a:lnTo>
                    <a:lnTo>
                      <a:pt x="80" y="243"/>
                    </a:lnTo>
                    <a:lnTo>
                      <a:pt x="59" y="243"/>
                    </a:lnTo>
                    <a:lnTo>
                      <a:pt x="48" y="244"/>
                    </a:lnTo>
                    <a:lnTo>
                      <a:pt x="36" y="247"/>
                    </a:lnTo>
                    <a:lnTo>
                      <a:pt x="25" y="251"/>
                    </a:lnTo>
                    <a:lnTo>
                      <a:pt x="15" y="252"/>
                    </a:lnTo>
                    <a:lnTo>
                      <a:pt x="8" y="254"/>
                    </a:lnTo>
                    <a:lnTo>
                      <a:pt x="6" y="251"/>
                    </a:lnTo>
                    <a:lnTo>
                      <a:pt x="8" y="244"/>
                    </a:lnTo>
                    <a:lnTo>
                      <a:pt x="15" y="234"/>
                    </a:lnTo>
                    <a:lnTo>
                      <a:pt x="22" y="223"/>
                    </a:lnTo>
                    <a:lnTo>
                      <a:pt x="28" y="211"/>
                    </a:lnTo>
                    <a:lnTo>
                      <a:pt x="29" y="200"/>
                    </a:lnTo>
                    <a:lnTo>
                      <a:pt x="26" y="191"/>
                    </a:lnTo>
                    <a:lnTo>
                      <a:pt x="12" y="169"/>
                    </a:lnTo>
                    <a:lnTo>
                      <a:pt x="6" y="157"/>
                    </a:lnTo>
                    <a:lnTo>
                      <a:pt x="1" y="147"/>
                    </a:lnTo>
                    <a:lnTo>
                      <a:pt x="0" y="137"/>
                    </a:lnTo>
                    <a:lnTo>
                      <a:pt x="4" y="132"/>
                    </a:lnTo>
                    <a:lnTo>
                      <a:pt x="14" y="126"/>
                    </a:lnTo>
                    <a:lnTo>
                      <a:pt x="29" y="120"/>
                    </a:lnTo>
                    <a:lnTo>
                      <a:pt x="47" y="115"/>
                    </a:lnTo>
                    <a:lnTo>
                      <a:pt x="66" y="109"/>
                    </a:lnTo>
                    <a:lnTo>
                      <a:pt x="84" y="104"/>
                    </a:lnTo>
                    <a:lnTo>
                      <a:pt x="101" y="101"/>
                    </a:lnTo>
                    <a:lnTo>
                      <a:pt x="112" y="100"/>
                    </a:lnTo>
                    <a:lnTo>
                      <a:pt x="123" y="100"/>
                    </a:lnTo>
                    <a:lnTo>
                      <a:pt x="135" y="98"/>
                    </a:lnTo>
                    <a:lnTo>
                      <a:pt x="146" y="95"/>
                    </a:lnTo>
                    <a:lnTo>
                      <a:pt x="156" y="91"/>
                    </a:lnTo>
                    <a:lnTo>
                      <a:pt x="163" y="86"/>
                    </a:lnTo>
                    <a:lnTo>
                      <a:pt x="164" y="79"/>
                    </a:lnTo>
                    <a:lnTo>
                      <a:pt x="162" y="71"/>
                    </a:lnTo>
                    <a:lnTo>
                      <a:pt x="156" y="61"/>
                    </a:lnTo>
                    <a:lnTo>
                      <a:pt x="152" y="50"/>
                    </a:lnTo>
                    <a:lnTo>
                      <a:pt x="148" y="40"/>
                    </a:lnTo>
                    <a:lnTo>
                      <a:pt x="145" y="30"/>
                    </a:lnTo>
                    <a:lnTo>
                      <a:pt x="148" y="23"/>
                    </a:lnTo>
                    <a:lnTo>
                      <a:pt x="152" y="18"/>
                    </a:lnTo>
                    <a:lnTo>
                      <a:pt x="156" y="11"/>
                    </a:lnTo>
                    <a:lnTo>
                      <a:pt x="16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22"/>
              <p:cNvSpPr>
                <a:spLocks/>
              </p:cNvSpPr>
              <p:nvPr/>
            </p:nvSpPr>
            <p:spPr bwMode="auto">
              <a:xfrm>
                <a:off x="7346950" y="1704975"/>
                <a:ext cx="182562" cy="177800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83" y="3"/>
                  </a:cxn>
                  <a:cxn ang="0">
                    <a:pos x="93" y="8"/>
                  </a:cxn>
                  <a:cxn ang="0">
                    <a:pos x="100" y="17"/>
                  </a:cxn>
                  <a:cxn ang="0">
                    <a:pos x="101" y="24"/>
                  </a:cxn>
                  <a:cxn ang="0">
                    <a:pos x="101" y="32"/>
                  </a:cxn>
                  <a:cxn ang="0">
                    <a:pos x="105" y="43"/>
                  </a:cxn>
                  <a:cxn ang="0">
                    <a:pos x="109" y="53"/>
                  </a:cxn>
                  <a:cxn ang="0">
                    <a:pos x="115" y="58"/>
                  </a:cxn>
                  <a:cxn ang="0">
                    <a:pos x="109" y="74"/>
                  </a:cxn>
                  <a:cxn ang="0">
                    <a:pos x="104" y="90"/>
                  </a:cxn>
                  <a:cxn ang="0">
                    <a:pos x="97" y="103"/>
                  </a:cxn>
                  <a:cxn ang="0">
                    <a:pos x="93" y="111"/>
                  </a:cxn>
                  <a:cxn ang="0">
                    <a:pos x="89" y="112"/>
                  </a:cxn>
                  <a:cxn ang="0">
                    <a:pos x="82" y="108"/>
                  </a:cxn>
                  <a:cxn ang="0">
                    <a:pos x="73" y="101"/>
                  </a:cxn>
                  <a:cxn ang="0">
                    <a:pos x="55" y="83"/>
                  </a:cxn>
                  <a:cxn ang="0">
                    <a:pos x="47" y="76"/>
                  </a:cxn>
                  <a:cxn ang="0">
                    <a:pos x="39" y="71"/>
                  </a:cxn>
                  <a:cxn ang="0">
                    <a:pos x="31" y="68"/>
                  </a:cxn>
                  <a:cxn ang="0">
                    <a:pos x="31" y="65"/>
                  </a:cxn>
                  <a:cxn ang="0">
                    <a:pos x="29" y="64"/>
                  </a:cxn>
                  <a:cxn ang="0">
                    <a:pos x="24" y="61"/>
                  </a:cxn>
                  <a:cxn ang="0">
                    <a:pos x="17" y="58"/>
                  </a:cxn>
                  <a:cxn ang="0">
                    <a:pos x="10" y="57"/>
                  </a:cxn>
                  <a:cxn ang="0">
                    <a:pos x="3" y="54"/>
                  </a:cxn>
                  <a:cxn ang="0">
                    <a:pos x="0" y="51"/>
                  </a:cxn>
                  <a:cxn ang="0">
                    <a:pos x="3" y="47"/>
                  </a:cxn>
                  <a:cxn ang="0">
                    <a:pos x="22" y="33"/>
                  </a:cxn>
                  <a:cxn ang="0">
                    <a:pos x="40" y="19"/>
                  </a:cxn>
                  <a:cxn ang="0">
                    <a:pos x="54" y="6"/>
                  </a:cxn>
                  <a:cxn ang="0">
                    <a:pos x="61" y="1"/>
                  </a:cxn>
                  <a:cxn ang="0">
                    <a:pos x="71" y="0"/>
                  </a:cxn>
                </a:cxnLst>
                <a:rect l="0" t="0" r="r" b="b"/>
                <a:pathLst>
                  <a:path w="115" h="112">
                    <a:moveTo>
                      <a:pt x="71" y="0"/>
                    </a:moveTo>
                    <a:lnTo>
                      <a:pt x="83" y="3"/>
                    </a:lnTo>
                    <a:lnTo>
                      <a:pt x="93" y="8"/>
                    </a:lnTo>
                    <a:lnTo>
                      <a:pt x="100" y="17"/>
                    </a:lnTo>
                    <a:lnTo>
                      <a:pt x="101" y="24"/>
                    </a:lnTo>
                    <a:lnTo>
                      <a:pt x="101" y="32"/>
                    </a:lnTo>
                    <a:lnTo>
                      <a:pt x="105" y="43"/>
                    </a:lnTo>
                    <a:lnTo>
                      <a:pt x="109" y="53"/>
                    </a:lnTo>
                    <a:lnTo>
                      <a:pt x="115" y="58"/>
                    </a:lnTo>
                    <a:lnTo>
                      <a:pt x="109" y="74"/>
                    </a:lnTo>
                    <a:lnTo>
                      <a:pt x="104" y="90"/>
                    </a:lnTo>
                    <a:lnTo>
                      <a:pt x="97" y="103"/>
                    </a:lnTo>
                    <a:lnTo>
                      <a:pt x="93" y="111"/>
                    </a:lnTo>
                    <a:lnTo>
                      <a:pt x="89" y="112"/>
                    </a:lnTo>
                    <a:lnTo>
                      <a:pt x="82" y="108"/>
                    </a:lnTo>
                    <a:lnTo>
                      <a:pt x="73" y="101"/>
                    </a:lnTo>
                    <a:lnTo>
                      <a:pt x="55" y="83"/>
                    </a:lnTo>
                    <a:lnTo>
                      <a:pt x="47" y="76"/>
                    </a:lnTo>
                    <a:lnTo>
                      <a:pt x="39" y="71"/>
                    </a:lnTo>
                    <a:lnTo>
                      <a:pt x="31" y="68"/>
                    </a:lnTo>
                    <a:lnTo>
                      <a:pt x="31" y="65"/>
                    </a:lnTo>
                    <a:lnTo>
                      <a:pt x="29" y="64"/>
                    </a:lnTo>
                    <a:lnTo>
                      <a:pt x="24" y="61"/>
                    </a:lnTo>
                    <a:lnTo>
                      <a:pt x="17" y="58"/>
                    </a:lnTo>
                    <a:lnTo>
                      <a:pt x="10" y="57"/>
                    </a:lnTo>
                    <a:lnTo>
                      <a:pt x="3" y="54"/>
                    </a:lnTo>
                    <a:lnTo>
                      <a:pt x="0" y="51"/>
                    </a:lnTo>
                    <a:lnTo>
                      <a:pt x="3" y="47"/>
                    </a:lnTo>
                    <a:lnTo>
                      <a:pt x="22" y="33"/>
                    </a:lnTo>
                    <a:lnTo>
                      <a:pt x="40" y="19"/>
                    </a:lnTo>
                    <a:lnTo>
                      <a:pt x="54" y="6"/>
                    </a:lnTo>
                    <a:lnTo>
                      <a:pt x="61" y="1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23"/>
              <p:cNvSpPr>
                <a:spLocks/>
              </p:cNvSpPr>
              <p:nvPr/>
            </p:nvSpPr>
            <p:spPr bwMode="auto">
              <a:xfrm>
                <a:off x="7835900" y="1460500"/>
                <a:ext cx="165100" cy="182563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1" y="0"/>
                  </a:cxn>
                  <a:cxn ang="0">
                    <a:pos x="28" y="4"/>
                  </a:cxn>
                  <a:cxn ang="0">
                    <a:pos x="38" y="14"/>
                  </a:cxn>
                  <a:cxn ang="0">
                    <a:pos x="43" y="21"/>
                  </a:cxn>
                  <a:cxn ang="0">
                    <a:pos x="49" y="25"/>
                  </a:cxn>
                  <a:cxn ang="0">
                    <a:pos x="65" y="28"/>
                  </a:cxn>
                  <a:cxn ang="0">
                    <a:pos x="75" y="31"/>
                  </a:cxn>
                  <a:cxn ang="0">
                    <a:pos x="85" y="36"/>
                  </a:cxn>
                  <a:cxn ang="0">
                    <a:pos x="93" y="42"/>
                  </a:cxn>
                  <a:cxn ang="0">
                    <a:pos x="98" y="47"/>
                  </a:cxn>
                  <a:cxn ang="0">
                    <a:pos x="97" y="51"/>
                  </a:cxn>
                  <a:cxn ang="0">
                    <a:pos x="86" y="60"/>
                  </a:cxn>
                  <a:cxn ang="0">
                    <a:pos x="80" y="65"/>
                  </a:cxn>
                  <a:cxn ang="0">
                    <a:pos x="79" y="69"/>
                  </a:cxn>
                  <a:cxn ang="0">
                    <a:pos x="80" y="76"/>
                  </a:cxn>
                  <a:cxn ang="0">
                    <a:pos x="87" y="86"/>
                  </a:cxn>
                  <a:cxn ang="0">
                    <a:pos x="94" y="101"/>
                  </a:cxn>
                  <a:cxn ang="0">
                    <a:pos x="104" y="115"/>
                  </a:cxn>
                  <a:cxn ang="0">
                    <a:pos x="82" y="105"/>
                  </a:cxn>
                  <a:cxn ang="0">
                    <a:pos x="58" y="93"/>
                  </a:cxn>
                  <a:cxn ang="0">
                    <a:pos x="42" y="83"/>
                  </a:cxn>
                  <a:cxn ang="0">
                    <a:pos x="28" y="75"/>
                  </a:cxn>
                  <a:cxn ang="0">
                    <a:pos x="32" y="68"/>
                  </a:cxn>
                  <a:cxn ang="0">
                    <a:pos x="38" y="62"/>
                  </a:cxn>
                  <a:cxn ang="0">
                    <a:pos x="38" y="56"/>
                  </a:cxn>
                  <a:cxn ang="0">
                    <a:pos x="33" y="50"/>
                  </a:cxn>
                  <a:cxn ang="0">
                    <a:pos x="27" y="47"/>
                  </a:cxn>
                  <a:cxn ang="0">
                    <a:pos x="10" y="42"/>
                  </a:cxn>
                  <a:cxn ang="0">
                    <a:pos x="4" y="39"/>
                  </a:cxn>
                  <a:cxn ang="0">
                    <a:pos x="0" y="36"/>
                  </a:cxn>
                  <a:cxn ang="0">
                    <a:pos x="2" y="29"/>
                  </a:cxn>
                  <a:cxn ang="0">
                    <a:pos x="4" y="21"/>
                  </a:cxn>
                  <a:cxn ang="0">
                    <a:pos x="13" y="4"/>
                  </a:cxn>
                  <a:cxn ang="0">
                    <a:pos x="17" y="0"/>
                  </a:cxn>
                </a:cxnLst>
                <a:rect l="0" t="0" r="r" b="b"/>
                <a:pathLst>
                  <a:path w="104" h="115">
                    <a:moveTo>
                      <a:pt x="17" y="0"/>
                    </a:moveTo>
                    <a:lnTo>
                      <a:pt x="21" y="0"/>
                    </a:lnTo>
                    <a:lnTo>
                      <a:pt x="28" y="4"/>
                    </a:lnTo>
                    <a:lnTo>
                      <a:pt x="38" y="14"/>
                    </a:lnTo>
                    <a:lnTo>
                      <a:pt x="43" y="21"/>
                    </a:lnTo>
                    <a:lnTo>
                      <a:pt x="49" y="25"/>
                    </a:lnTo>
                    <a:lnTo>
                      <a:pt x="65" y="28"/>
                    </a:lnTo>
                    <a:lnTo>
                      <a:pt x="75" y="31"/>
                    </a:lnTo>
                    <a:lnTo>
                      <a:pt x="85" y="36"/>
                    </a:lnTo>
                    <a:lnTo>
                      <a:pt x="93" y="42"/>
                    </a:lnTo>
                    <a:lnTo>
                      <a:pt x="98" y="47"/>
                    </a:lnTo>
                    <a:lnTo>
                      <a:pt x="97" y="51"/>
                    </a:lnTo>
                    <a:lnTo>
                      <a:pt x="86" y="60"/>
                    </a:lnTo>
                    <a:lnTo>
                      <a:pt x="80" y="65"/>
                    </a:lnTo>
                    <a:lnTo>
                      <a:pt x="79" y="69"/>
                    </a:lnTo>
                    <a:lnTo>
                      <a:pt x="80" y="76"/>
                    </a:lnTo>
                    <a:lnTo>
                      <a:pt x="87" y="86"/>
                    </a:lnTo>
                    <a:lnTo>
                      <a:pt x="94" y="101"/>
                    </a:lnTo>
                    <a:lnTo>
                      <a:pt x="104" y="115"/>
                    </a:lnTo>
                    <a:lnTo>
                      <a:pt x="82" y="105"/>
                    </a:lnTo>
                    <a:lnTo>
                      <a:pt x="58" y="93"/>
                    </a:lnTo>
                    <a:lnTo>
                      <a:pt x="42" y="83"/>
                    </a:lnTo>
                    <a:lnTo>
                      <a:pt x="28" y="75"/>
                    </a:lnTo>
                    <a:lnTo>
                      <a:pt x="32" y="68"/>
                    </a:lnTo>
                    <a:lnTo>
                      <a:pt x="38" y="62"/>
                    </a:lnTo>
                    <a:lnTo>
                      <a:pt x="38" y="56"/>
                    </a:lnTo>
                    <a:lnTo>
                      <a:pt x="33" y="50"/>
                    </a:lnTo>
                    <a:lnTo>
                      <a:pt x="27" y="47"/>
                    </a:lnTo>
                    <a:lnTo>
                      <a:pt x="10" y="42"/>
                    </a:lnTo>
                    <a:lnTo>
                      <a:pt x="4" y="39"/>
                    </a:lnTo>
                    <a:lnTo>
                      <a:pt x="0" y="36"/>
                    </a:lnTo>
                    <a:lnTo>
                      <a:pt x="2" y="29"/>
                    </a:lnTo>
                    <a:lnTo>
                      <a:pt x="4" y="21"/>
                    </a:lnTo>
                    <a:lnTo>
                      <a:pt x="13" y="4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24"/>
              <p:cNvSpPr>
                <a:spLocks/>
              </p:cNvSpPr>
              <p:nvPr/>
            </p:nvSpPr>
            <p:spPr bwMode="auto">
              <a:xfrm>
                <a:off x="7231063" y="4033838"/>
                <a:ext cx="1254125" cy="1876425"/>
              </a:xfrm>
              <a:custGeom>
                <a:avLst/>
                <a:gdLst/>
                <a:ahLst/>
                <a:cxnLst>
                  <a:cxn ang="0">
                    <a:pos x="576" y="28"/>
                  </a:cxn>
                  <a:cxn ang="0">
                    <a:pos x="619" y="19"/>
                  </a:cxn>
                  <a:cxn ang="0">
                    <a:pos x="655" y="55"/>
                  </a:cxn>
                  <a:cxn ang="0">
                    <a:pos x="640" y="153"/>
                  </a:cxn>
                  <a:cxn ang="0">
                    <a:pos x="677" y="227"/>
                  </a:cxn>
                  <a:cxn ang="0">
                    <a:pos x="691" y="211"/>
                  </a:cxn>
                  <a:cxn ang="0">
                    <a:pos x="705" y="270"/>
                  </a:cxn>
                  <a:cxn ang="0">
                    <a:pos x="710" y="358"/>
                  </a:cxn>
                  <a:cxn ang="0">
                    <a:pos x="707" y="404"/>
                  </a:cxn>
                  <a:cxn ang="0">
                    <a:pos x="687" y="467"/>
                  </a:cxn>
                  <a:cxn ang="0">
                    <a:pos x="694" y="514"/>
                  </a:cxn>
                  <a:cxn ang="0">
                    <a:pos x="713" y="594"/>
                  </a:cxn>
                  <a:cxn ang="0">
                    <a:pos x="790" y="665"/>
                  </a:cxn>
                  <a:cxn ang="0">
                    <a:pos x="727" y="727"/>
                  </a:cxn>
                  <a:cxn ang="0">
                    <a:pos x="714" y="790"/>
                  </a:cxn>
                  <a:cxn ang="0">
                    <a:pos x="662" y="835"/>
                  </a:cxn>
                  <a:cxn ang="0">
                    <a:pos x="649" y="878"/>
                  </a:cxn>
                  <a:cxn ang="0">
                    <a:pos x="651" y="934"/>
                  </a:cxn>
                  <a:cxn ang="0">
                    <a:pos x="645" y="983"/>
                  </a:cxn>
                  <a:cxn ang="0">
                    <a:pos x="687" y="1028"/>
                  </a:cxn>
                  <a:cxn ang="0">
                    <a:pos x="703" y="1087"/>
                  </a:cxn>
                  <a:cxn ang="0">
                    <a:pos x="674" y="1145"/>
                  </a:cxn>
                  <a:cxn ang="0">
                    <a:pos x="641" y="1181"/>
                  </a:cxn>
                  <a:cxn ang="0">
                    <a:pos x="626" y="1161"/>
                  </a:cxn>
                  <a:cxn ang="0">
                    <a:pos x="591" y="1150"/>
                  </a:cxn>
                  <a:cxn ang="0">
                    <a:pos x="548" y="1148"/>
                  </a:cxn>
                  <a:cxn ang="0">
                    <a:pos x="550" y="1069"/>
                  </a:cxn>
                  <a:cxn ang="0">
                    <a:pos x="526" y="1006"/>
                  </a:cxn>
                  <a:cxn ang="0">
                    <a:pos x="446" y="942"/>
                  </a:cxn>
                  <a:cxn ang="0">
                    <a:pos x="417" y="912"/>
                  </a:cxn>
                  <a:cxn ang="0">
                    <a:pos x="459" y="855"/>
                  </a:cxn>
                  <a:cxn ang="0">
                    <a:pos x="477" y="811"/>
                  </a:cxn>
                  <a:cxn ang="0">
                    <a:pos x="427" y="780"/>
                  </a:cxn>
                  <a:cxn ang="0">
                    <a:pos x="403" y="745"/>
                  </a:cxn>
                  <a:cxn ang="0">
                    <a:pos x="466" y="695"/>
                  </a:cxn>
                  <a:cxn ang="0">
                    <a:pos x="450" y="668"/>
                  </a:cxn>
                  <a:cxn ang="0">
                    <a:pos x="419" y="700"/>
                  </a:cxn>
                  <a:cxn ang="0">
                    <a:pos x="363" y="723"/>
                  </a:cxn>
                  <a:cxn ang="0">
                    <a:pos x="323" y="779"/>
                  </a:cxn>
                  <a:cxn ang="0">
                    <a:pos x="296" y="756"/>
                  </a:cxn>
                  <a:cxn ang="0">
                    <a:pos x="245" y="749"/>
                  </a:cxn>
                  <a:cxn ang="0">
                    <a:pos x="217" y="711"/>
                  </a:cxn>
                  <a:cxn ang="0">
                    <a:pos x="191" y="662"/>
                  </a:cxn>
                  <a:cxn ang="0">
                    <a:pos x="141" y="598"/>
                  </a:cxn>
                  <a:cxn ang="0">
                    <a:pos x="66" y="559"/>
                  </a:cxn>
                  <a:cxn ang="0">
                    <a:pos x="61" y="511"/>
                  </a:cxn>
                  <a:cxn ang="0">
                    <a:pos x="79" y="428"/>
                  </a:cxn>
                  <a:cxn ang="0">
                    <a:pos x="93" y="344"/>
                  </a:cxn>
                  <a:cxn ang="0">
                    <a:pos x="72" y="256"/>
                  </a:cxn>
                  <a:cxn ang="0">
                    <a:pos x="0" y="261"/>
                  </a:cxn>
                  <a:cxn ang="0">
                    <a:pos x="5" y="209"/>
                  </a:cxn>
                  <a:cxn ang="0">
                    <a:pos x="40" y="203"/>
                  </a:cxn>
                  <a:cxn ang="0">
                    <a:pos x="93" y="150"/>
                  </a:cxn>
                  <a:cxn ang="0">
                    <a:pos x="133" y="131"/>
                  </a:cxn>
                  <a:cxn ang="0">
                    <a:pos x="151" y="71"/>
                  </a:cxn>
                  <a:cxn ang="0">
                    <a:pos x="215" y="81"/>
                  </a:cxn>
                  <a:cxn ang="0">
                    <a:pos x="242" y="86"/>
                  </a:cxn>
                  <a:cxn ang="0">
                    <a:pos x="279" y="80"/>
                  </a:cxn>
                  <a:cxn ang="0">
                    <a:pos x="311" y="77"/>
                  </a:cxn>
                  <a:cxn ang="0">
                    <a:pos x="359" y="74"/>
                  </a:cxn>
                  <a:cxn ang="0">
                    <a:pos x="408" y="89"/>
                  </a:cxn>
                  <a:cxn ang="0">
                    <a:pos x="503" y="64"/>
                  </a:cxn>
                  <a:cxn ang="0">
                    <a:pos x="533" y="17"/>
                  </a:cxn>
                </a:cxnLst>
                <a:rect l="0" t="0" r="r" b="b"/>
                <a:pathLst>
                  <a:path w="790" h="1182">
                    <a:moveTo>
                      <a:pt x="555" y="0"/>
                    </a:moveTo>
                    <a:lnTo>
                      <a:pt x="562" y="0"/>
                    </a:lnTo>
                    <a:lnTo>
                      <a:pt x="566" y="3"/>
                    </a:lnTo>
                    <a:lnTo>
                      <a:pt x="569" y="12"/>
                    </a:lnTo>
                    <a:lnTo>
                      <a:pt x="572" y="21"/>
                    </a:lnTo>
                    <a:lnTo>
                      <a:pt x="576" y="28"/>
                    </a:lnTo>
                    <a:lnTo>
                      <a:pt x="579" y="32"/>
                    </a:lnTo>
                    <a:lnTo>
                      <a:pt x="584" y="32"/>
                    </a:lnTo>
                    <a:lnTo>
                      <a:pt x="593" y="28"/>
                    </a:lnTo>
                    <a:lnTo>
                      <a:pt x="601" y="23"/>
                    </a:lnTo>
                    <a:lnTo>
                      <a:pt x="611" y="19"/>
                    </a:lnTo>
                    <a:lnTo>
                      <a:pt x="619" y="19"/>
                    </a:lnTo>
                    <a:lnTo>
                      <a:pt x="626" y="21"/>
                    </a:lnTo>
                    <a:lnTo>
                      <a:pt x="635" y="27"/>
                    </a:lnTo>
                    <a:lnTo>
                      <a:pt x="644" y="34"/>
                    </a:lnTo>
                    <a:lnTo>
                      <a:pt x="651" y="42"/>
                    </a:lnTo>
                    <a:lnTo>
                      <a:pt x="655" y="49"/>
                    </a:lnTo>
                    <a:lnTo>
                      <a:pt x="655" y="55"/>
                    </a:lnTo>
                    <a:lnTo>
                      <a:pt x="651" y="64"/>
                    </a:lnTo>
                    <a:lnTo>
                      <a:pt x="645" y="81"/>
                    </a:lnTo>
                    <a:lnTo>
                      <a:pt x="640" y="100"/>
                    </a:lnTo>
                    <a:lnTo>
                      <a:pt x="637" y="121"/>
                    </a:lnTo>
                    <a:lnTo>
                      <a:pt x="637" y="141"/>
                    </a:lnTo>
                    <a:lnTo>
                      <a:pt x="640" y="153"/>
                    </a:lnTo>
                    <a:lnTo>
                      <a:pt x="644" y="167"/>
                    </a:lnTo>
                    <a:lnTo>
                      <a:pt x="649" y="182"/>
                    </a:lnTo>
                    <a:lnTo>
                      <a:pt x="663" y="210"/>
                    </a:lnTo>
                    <a:lnTo>
                      <a:pt x="669" y="220"/>
                    </a:lnTo>
                    <a:lnTo>
                      <a:pt x="674" y="225"/>
                    </a:lnTo>
                    <a:lnTo>
                      <a:pt x="677" y="227"/>
                    </a:lnTo>
                    <a:lnTo>
                      <a:pt x="678" y="225"/>
                    </a:lnTo>
                    <a:lnTo>
                      <a:pt x="680" y="222"/>
                    </a:lnTo>
                    <a:lnTo>
                      <a:pt x="681" y="218"/>
                    </a:lnTo>
                    <a:lnTo>
                      <a:pt x="685" y="214"/>
                    </a:lnTo>
                    <a:lnTo>
                      <a:pt x="687" y="211"/>
                    </a:lnTo>
                    <a:lnTo>
                      <a:pt x="691" y="211"/>
                    </a:lnTo>
                    <a:lnTo>
                      <a:pt x="692" y="214"/>
                    </a:lnTo>
                    <a:lnTo>
                      <a:pt x="695" y="218"/>
                    </a:lnTo>
                    <a:lnTo>
                      <a:pt x="706" y="243"/>
                    </a:lnTo>
                    <a:lnTo>
                      <a:pt x="709" y="253"/>
                    </a:lnTo>
                    <a:lnTo>
                      <a:pt x="706" y="261"/>
                    </a:lnTo>
                    <a:lnTo>
                      <a:pt x="705" y="270"/>
                    </a:lnTo>
                    <a:lnTo>
                      <a:pt x="707" y="282"/>
                    </a:lnTo>
                    <a:lnTo>
                      <a:pt x="713" y="310"/>
                    </a:lnTo>
                    <a:lnTo>
                      <a:pt x="714" y="322"/>
                    </a:lnTo>
                    <a:lnTo>
                      <a:pt x="711" y="338"/>
                    </a:lnTo>
                    <a:lnTo>
                      <a:pt x="709" y="349"/>
                    </a:lnTo>
                    <a:lnTo>
                      <a:pt x="710" y="358"/>
                    </a:lnTo>
                    <a:lnTo>
                      <a:pt x="713" y="364"/>
                    </a:lnTo>
                    <a:lnTo>
                      <a:pt x="716" y="368"/>
                    </a:lnTo>
                    <a:lnTo>
                      <a:pt x="718" y="374"/>
                    </a:lnTo>
                    <a:lnTo>
                      <a:pt x="718" y="381"/>
                    </a:lnTo>
                    <a:lnTo>
                      <a:pt x="714" y="392"/>
                    </a:lnTo>
                    <a:lnTo>
                      <a:pt x="707" y="404"/>
                    </a:lnTo>
                    <a:lnTo>
                      <a:pt x="703" y="411"/>
                    </a:lnTo>
                    <a:lnTo>
                      <a:pt x="699" y="417"/>
                    </a:lnTo>
                    <a:lnTo>
                      <a:pt x="696" y="422"/>
                    </a:lnTo>
                    <a:lnTo>
                      <a:pt x="695" y="430"/>
                    </a:lnTo>
                    <a:lnTo>
                      <a:pt x="689" y="455"/>
                    </a:lnTo>
                    <a:lnTo>
                      <a:pt x="687" y="467"/>
                    </a:lnTo>
                    <a:lnTo>
                      <a:pt x="681" y="475"/>
                    </a:lnTo>
                    <a:lnTo>
                      <a:pt x="678" y="480"/>
                    </a:lnTo>
                    <a:lnTo>
                      <a:pt x="678" y="487"/>
                    </a:lnTo>
                    <a:lnTo>
                      <a:pt x="682" y="496"/>
                    </a:lnTo>
                    <a:lnTo>
                      <a:pt x="688" y="505"/>
                    </a:lnTo>
                    <a:lnTo>
                      <a:pt x="694" y="514"/>
                    </a:lnTo>
                    <a:lnTo>
                      <a:pt x="699" y="523"/>
                    </a:lnTo>
                    <a:lnTo>
                      <a:pt x="702" y="539"/>
                    </a:lnTo>
                    <a:lnTo>
                      <a:pt x="705" y="569"/>
                    </a:lnTo>
                    <a:lnTo>
                      <a:pt x="705" y="582"/>
                    </a:lnTo>
                    <a:lnTo>
                      <a:pt x="706" y="589"/>
                    </a:lnTo>
                    <a:lnTo>
                      <a:pt x="713" y="594"/>
                    </a:lnTo>
                    <a:lnTo>
                      <a:pt x="721" y="600"/>
                    </a:lnTo>
                    <a:lnTo>
                      <a:pt x="732" y="609"/>
                    </a:lnTo>
                    <a:lnTo>
                      <a:pt x="746" y="625"/>
                    </a:lnTo>
                    <a:lnTo>
                      <a:pt x="760" y="641"/>
                    </a:lnTo>
                    <a:lnTo>
                      <a:pt x="775" y="654"/>
                    </a:lnTo>
                    <a:lnTo>
                      <a:pt x="790" y="665"/>
                    </a:lnTo>
                    <a:lnTo>
                      <a:pt x="778" y="670"/>
                    </a:lnTo>
                    <a:lnTo>
                      <a:pt x="768" y="677"/>
                    </a:lnTo>
                    <a:lnTo>
                      <a:pt x="761" y="683"/>
                    </a:lnTo>
                    <a:lnTo>
                      <a:pt x="754" y="691"/>
                    </a:lnTo>
                    <a:lnTo>
                      <a:pt x="746" y="702"/>
                    </a:lnTo>
                    <a:lnTo>
                      <a:pt x="727" y="727"/>
                    </a:lnTo>
                    <a:lnTo>
                      <a:pt x="718" y="736"/>
                    </a:lnTo>
                    <a:lnTo>
                      <a:pt x="711" y="741"/>
                    </a:lnTo>
                    <a:lnTo>
                      <a:pt x="710" y="745"/>
                    </a:lnTo>
                    <a:lnTo>
                      <a:pt x="710" y="754"/>
                    </a:lnTo>
                    <a:lnTo>
                      <a:pt x="711" y="765"/>
                    </a:lnTo>
                    <a:lnTo>
                      <a:pt x="714" y="790"/>
                    </a:lnTo>
                    <a:lnTo>
                      <a:pt x="713" y="801"/>
                    </a:lnTo>
                    <a:lnTo>
                      <a:pt x="709" y="808"/>
                    </a:lnTo>
                    <a:lnTo>
                      <a:pt x="700" y="815"/>
                    </a:lnTo>
                    <a:lnTo>
                      <a:pt x="689" y="820"/>
                    </a:lnTo>
                    <a:lnTo>
                      <a:pt x="676" y="829"/>
                    </a:lnTo>
                    <a:lnTo>
                      <a:pt x="662" y="835"/>
                    </a:lnTo>
                    <a:lnTo>
                      <a:pt x="649" y="841"/>
                    </a:lnTo>
                    <a:lnTo>
                      <a:pt x="641" y="848"/>
                    </a:lnTo>
                    <a:lnTo>
                      <a:pt x="637" y="852"/>
                    </a:lnTo>
                    <a:lnTo>
                      <a:pt x="638" y="859"/>
                    </a:lnTo>
                    <a:lnTo>
                      <a:pt x="644" y="867"/>
                    </a:lnTo>
                    <a:lnTo>
                      <a:pt x="649" y="878"/>
                    </a:lnTo>
                    <a:lnTo>
                      <a:pt x="656" y="891"/>
                    </a:lnTo>
                    <a:lnTo>
                      <a:pt x="662" y="902"/>
                    </a:lnTo>
                    <a:lnTo>
                      <a:pt x="665" y="912"/>
                    </a:lnTo>
                    <a:lnTo>
                      <a:pt x="663" y="919"/>
                    </a:lnTo>
                    <a:lnTo>
                      <a:pt x="658" y="926"/>
                    </a:lnTo>
                    <a:lnTo>
                      <a:pt x="651" y="934"/>
                    </a:lnTo>
                    <a:lnTo>
                      <a:pt x="642" y="944"/>
                    </a:lnTo>
                    <a:lnTo>
                      <a:pt x="637" y="952"/>
                    </a:lnTo>
                    <a:lnTo>
                      <a:pt x="634" y="959"/>
                    </a:lnTo>
                    <a:lnTo>
                      <a:pt x="634" y="964"/>
                    </a:lnTo>
                    <a:lnTo>
                      <a:pt x="642" y="976"/>
                    </a:lnTo>
                    <a:lnTo>
                      <a:pt x="645" y="983"/>
                    </a:lnTo>
                    <a:lnTo>
                      <a:pt x="647" y="995"/>
                    </a:lnTo>
                    <a:lnTo>
                      <a:pt x="649" y="1005"/>
                    </a:lnTo>
                    <a:lnTo>
                      <a:pt x="656" y="1013"/>
                    </a:lnTo>
                    <a:lnTo>
                      <a:pt x="666" y="1020"/>
                    </a:lnTo>
                    <a:lnTo>
                      <a:pt x="677" y="1024"/>
                    </a:lnTo>
                    <a:lnTo>
                      <a:pt x="687" y="1028"/>
                    </a:lnTo>
                    <a:lnTo>
                      <a:pt x="695" y="1034"/>
                    </a:lnTo>
                    <a:lnTo>
                      <a:pt x="703" y="1044"/>
                    </a:lnTo>
                    <a:lnTo>
                      <a:pt x="710" y="1055"/>
                    </a:lnTo>
                    <a:lnTo>
                      <a:pt x="713" y="1066"/>
                    </a:lnTo>
                    <a:lnTo>
                      <a:pt x="710" y="1077"/>
                    </a:lnTo>
                    <a:lnTo>
                      <a:pt x="703" y="1087"/>
                    </a:lnTo>
                    <a:lnTo>
                      <a:pt x="695" y="1095"/>
                    </a:lnTo>
                    <a:lnTo>
                      <a:pt x="689" y="1102"/>
                    </a:lnTo>
                    <a:lnTo>
                      <a:pt x="687" y="1112"/>
                    </a:lnTo>
                    <a:lnTo>
                      <a:pt x="684" y="1123"/>
                    </a:lnTo>
                    <a:lnTo>
                      <a:pt x="680" y="1134"/>
                    </a:lnTo>
                    <a:lnTo>
                      <a:pt x="674" y="1145"/>
                    </a:lnTo>
                    <a:lnTo>
                      <a:pt x="669" y="1153"/>
                    </a:lnTo>
                    <a:lnTo>
                      <a:pt x="666" y="1167"/>
                    </a:lnTo>
                    <a:lnTo>
                      <a:pt x="662" y="1175"/>
                    </a:lnTo>
                    <a:lnTo>
                      <a:pt x="655" y="1181"/>
                    </a:lnTo>
                    <a:lnTo>
                      <a:pt x="645" y="1182"/>
                    </a:lnTo>
                    <a:lnTo>
                      <a:pt x="641" y="1181"/>
                    </a:lnTo>
                    <a:lnTo>
                      <a:pt x="635" y="1175"/>
                    </a:lnTo>
                    <a:lnTo>
                      <a:pt x="633" y="1170"/>
                    </a:lnTo>
                    <a:lnTo>
                      <a:pt x="631" y="1166"/>
                    </a:lnTo>
                    <a:lnTo>
                      <a:pt x="630" y="1164"/>
                    </a:lnTo>
                    <a:lnTo>
                      <a:pt x="629" y="1161"/>
                    </a:lnTo>
                    <a:lnTo>
                      <a:pt x="626" y="1161"/>
                    </a:lnTo>
                    <a:lnTo>
                      <a:pt x="619" y="1164"/>
                    </a:lnTo>
                    <a:lnTo>
                      <a:pt x="605" y="1173"/>
                    </a:lnTo>
                    <a:lnTo>
                      <a:pt x="600" y="1171"/>
                    </a:lnTo>
                    <a:lnTo>
                      <a:pt x="597" y="1166"/>
                    </a:lnTo>
                    <a:lnTo>
                      <a:pt x="594" y="1155"/>
                    </a:lnTo>
                    <a:lnTo>
                      <a:pt x="591" y="1150"/>
                    </a:lnTo>
                    <a:lnTo>
                      <a:pt x="586" y="1149"/>
                    </a:lnTo>
                    <a:lnTo>
                      <a:pt x="579" y="1150"/>
                    </a:lnTo>
                    <a:lnTo>
                      <a:pt x="554" y="1159"/>
                    </a:lnTo>
                    <a:lnTo>
                      <a:pt x="548" y="1159"/>
                    </a:lnTo>
                    <a:lnTo>
                      <a:pt x="546" y="1155"/>
                    </a:lnTo>
                    <a:lnTo>
                      <a:pt x="548" y="1148"/>
                    </a:lnTo>
                    <a:lnTo>
                      <a:pt x="553" y="1141"/>
                    </a:lnTo>
                    <a:lnTo>
                      <a:pt x="558" y="1131"/>
                    </a:lnTo>
                    <a:lnTo>
                      <a:pt x="561" y="1118"/>
                    </a:lnTo>
                    <a:lnTo>
                      <a:pt x="561" y="1103"/>
                    </a:lnTo>
                    <a:lnTo>
                      <a:pt x="557" y="1085"/>
                    </a:lnTo>
                    <a:lnTo>
                      <a:pt x="550" y="1069"/>
                    </a:lnTo>
                    <a:lnTo>
                      <a:pt x="542" y="1052"/>
                    </a:lnTo>
                    <a:lnTo>
                      <a:pt x="535" y="1039"/>
                    </a:lnTo>
                    <a:lnTo>
                      <a:pt x="528" y="1031"/>
                    </a:lnTo>
                    <a:lnTo>
                      <a:pt x="525" y="1024"/>
                    </a:lnTo>
                    <a:lnTo>
                      <a:pt x="525" y="1016"/>
                    </a:lnTo>
                    <a:lnTo>
                      <a:pt x="526" y="1006"/>
                    </a:lnTo>
                    <a:lnTo>
                      <a:pt x="525" y="996"/>
                    </a:lnTo>
                    <a:lnTo>
                      <a:pt x="522" y="988"/>
                    </a:lnTo>
                    <a:lnTo>
                      <a:pt x="515" y="981"/>
                    </a:lnTo>
                    <a:lnTo>
                      <a:pt x="484" y="966"/>
                    </a:lnTo>
                    <a:lnTo>
                      <a:pt x="456" y="948"/>
                    </a:lnTo>
                    <a:lnTo>
                      <a:pt x="446" y="942"/>
                    </a:lnTo>
                    <a:lnTo>
                      <a:pt x="437" y="940"/>
                    </a:lnTo>
                    <a:lnTo>
                      <a:pt x="427" y="938"/>
                    </a:lnTo>
                    <a:lnTo>
                      <a:pt x="420" y="937"/>
                    </a:lnTo>
                    <a:lnTo>
                      <a:pt x="416" y="934"/>
                    </a:lnTo>
                    <a:lnTo>
                      <a:pt x="414" y="924"/>
                    </a:lnTo>
                    <a:lnTo>
                      <a:pt x="417" y="912"/>
                    </a:lnTo>
                    <a:lnTo>
                      <a:pt x="421" y="899"/>
                    </a:lnTo>
                    <a:lnTo>
                      <a:pt x="428" y="890"/>
                    </a:lnTo>
                    <a:lnTo>
                      <a:pt x="437" y="881"/>
                    </a:lnTo>
                    <a:lnTo>
                      <a:pt x="448" y="873"/>
                    </a:lnTo>
                    <a:lnTo>
                      <a:pt x="456" y="865"/>
                    </a:lnTo>
                    <a:lnTo>
                      <a:pt x="459" y="855"/>
                    </a:lnTo>
                    <a:lnTo>
                      <a:pt x="463" y="848"/>
                    </a:lnTo>
                    <a:lnTo>
                      <a:pt x="471" y="841"/>
                    </a:lnTo>
                    <a:lnTo>
                      <a:pt x="478" y="835"/>
                    </a:lnTo>
                    <a:lnTo>
                      <a:pt x="482" y="829"/>
                    </a:lnTo>
                    <a:lnTo>
                      <a:pt x="481" y="820"/>
                    </a:lnTo>
                    <a:lnTo>
                      <a:pt x="477" y="811"/>
                    </a:lnTo>
                    <a:lnTo>
                      <a:pt x="471" y="798"/>
                    </a:lnTo>
                    <a:lnTo>
                      <a:pt x="464" y="787"/>
                    </a:lnTo>
                    <a:lnTo>
                      <a:pt x="456" y="777"/>
                    </a:lnTo>
                    <a:lnTo>
                      <a:pt x="450" y="772"/>
                    </a:lnTo>
                    <a:lnTo>
                      <a:pt x="443" y="772"/>
                    </a:lnTo>
                    <a:lnTo>
                      <a:pt x="427" y="780"/>
                    </a:lnTo>
                    <a:lnTo>
                      <a:pt x="417" y="781"/>
                    </a:lnTo>
                    <a:lnTo>
                      <a:pt x="408" y="780"/>
                    </a:lnTo>
                    <a:lnTo>
                      <a:pt x="399" y="772"/>
                    </a:lnTo>
                    <a:lnTo>
                      <a:pt x="391" y="761"/>
                    </a:lnTo>
                    <a:lnTo>
                      <a:pt x="396" y="754"/>
                    </a:lnTo>
                    <a:lnTo>
                      <a:pt x="403" y="745"/>
                    </a:lnTo>
                    <a:lnTo>
                      <a:pt x="408" y="738"/>
                    </a:lnTo>
                    <a:lnTo>
                      <a:pt x="410" y="733"/>
                    </a:lnTo>
                    <a:lnTo>
                      <a:pt x="416" y="729"/>
                    </a:lnTo>
                    <a:lnTo>
                      <a:pt x="437" y="715"/>
                    </a:lnTo>
                    <a:lnTo>
                      <a:pt x="459" y="701"/>
                    </a:lnTo>
                    <a:lnTo>
                      <a:pt x="466" y="695"/>
                    </a:lnTo>
                    <a:lnTo>
                      <a:pt x="468" y="688"/>
                    </a:lnTo>
                    <a:lnTo>
                      <a:pt x="468" y="683"/>
                    </a:lnTo>
                    <a:lnTo>
                      <a:pt x="466" y="676"/>
                    </a:lnTo>
                    <a:lnTo>
                      <a:pt x="461" y="670"/>
                    </a:lnTo>
                    <a:lnTo>
                      <a:pt x="457" y="666"/>
                    </a:lnTo>
                    <a:lnTo>
                      <a:pt x="450" y="668"/>
                    </a:lnTo>
                    <a:lnTo>
                      <a:pt x="442" y="669"/>
                    </a:lnTo>
                    <a:lnTo>
                      <a:pt x="432" y="672"/>
                    </a:lnTo>
                    <a:lnTo>
                      <a:pt x="427" y="675"/>
                    </a:lnTo>
                    <a:lnTo>
                      <a:pt x="424" y="680"/>
                    </a:lnTo>
                    <a:lnTo>
                      <a:pt x="421" y="694"/>
                    </a:lnTo>
                    <a:lnTo>
                      <a:pt x="419" y="700"/>
                    </a:lnTo>
                    <a:lnTo>
                      <a:pt x="414" y="702"/>
                    </a:lnTo>
                    <a:lnTo>
                      <a:pt x="394" y="702"/>
                    </a:lnTo>
                    <a:lnTo>
                      <a:pt x="384" y="705"/>
                    </a:lnTo>
                    <a:lnTo>
                      <a:pt x="374" y="709"/>
                    </a:lnTo>
                    <a:lnTo>
                      <a:pt x="366" y="716"/>
                    </a:lnTo>
                    <a:lnTo>
                      <a:pt x="363" y="723"/>
                    </a:lnTo>
                    <a:lnTo>
                      <a:pt x="361" y="733"/>
                    </a:lnTo>
                    <a:lnTo>
                      <a:pt x="352" y="743"/>
                    </a:lnTo>
                    <a:lnTo>
                      <a:pt x="343" y="754"/>
                    </a:lnTo>
                    <a:lnTo>
                      <a:pt x="333" y="762"/>
                    </a:lnTo>
                    <a:lnTo>
                      <a:pt x="327" y="770"/>
                    </a:lnTo>
                    <a:lnTo>
                      <a:pt x="323" y="779"/>
                    </a:lnTo>
                    <a:lnTo>
                      <a:pt x="320" y="779"/>
                    </a:lnTo>
                    <a:lnTo>
                      <a:pt x="309" y="773"/>
                    </a:lnTo>
                    <a:lnTo>
                      <a:pt x="305" y="766"/>
                    </a:lnTo>
                    <a:lnTo>
                      <a:pt x="303" y="762"/>
                    </a:lnTo>
                    <a:lnTo>
                      <a:pt x="301" y="758"/>
                    </a:lnTo>
                    <a:lnTo>
                      <a:pt x="296" y="756"/>
                    </a:lnTo>
                    <a:lnTo>
                      <a:pt x="287" y="755"/>
                    </a:lnTo>
                    <a:lnTo>
                      <a:pt x="282" y="752"/>
                    </a:lnTo>
                    <a:lnTo>
                      <a:pt x="276" y="748"/>
                    </a:lnTo>
                    <a:lnTo>
                      <a:pt x="267" y="747"/>
                    </a:lnTo>
                    <a:lnTo>
                      <a:pt x="254" y="748"/>
                    </a:lnTo>
                    <a:lnTo>
                      <a:pt x="245" y="749"/>
                    </a:lnTo>
                    <a:lnTo>
                      <a:pt x="236" y="749"/>
                    </a:lnTo>
                    <a:lnTo>
                      <a:pt x="231" y="744"/>
                    </a:lnTo>
                    <a:lnTo>
                      <a:pt x="228" y="734"/>
                    </a:lnTo>
                    <a:lnTo>
                      <a:pt x="227" y="726"/>
                    </a:lnTo>
                    <a:lnTo>
                      <a:pt x="225" y="719"/>
                    </a:lnTo>
                    <a:lnTo>
                      <a:pt x="217" y="711"/>
                    </a:lnTo>
                    <a:lnTo>
                      <a:pt x="215" y="702"/>
                    </a:lnTo>
                    <a:lnTo>
                      <a:pt x="215" y="694"/>
                    </a:lnTo>
                    <a:lnTo>
                      <a:pt x="214" y="686"/>
                    </a:lnTo>
                    <a:lnTo>
                      <a:pt x="211" y="680"/>
                    </a:lnTo>
                    <a:lnTo>
                      <a:pt x="202" y="673"/>
                    </a:lnTo>
                    <a:lnTo>
                      <a:pt x="191" y="662"/>
                    </a:lnTo>
                    <a:lnTo>
                      <a:pt x="180" y="641"/>
                    </a:lnTo>
                    <a:lnTo>
                      <a:pt x="173" y="629"/>
                    </a:lnTo>
                    <a:lnTo>
                      <a:pt x="169" y="619"/>
                    </a:lnTo>
                    <a:lnTo>
                      <a:pt x="162" y="612"/>
                    </a:lnTo>
                    <a:lnTo>
                      <a:pt x="153" y="605"/>
                    </a:lnTo>
                    <a:lnTo>
                      <a:pt x="141" y="598"/>
                    </a:lnTo>
                    <a:lnTo>
                      <a:pt x="123" y="591"/>
                    </a:lnTo>
                    <a:lnTo>
                      <a:pt x="105" y="586"/>
                    </a:lnTo>
                    <a:lnTo>
                      <a:pt x="88" y="580"/>
                    </a:lnTo>
                    <a:lnTo>
                      <a:pt x="76" y="573"/>
                    </a:lnTo>
                    <a:lnTo>
                      <a:pt x="68" y="566"/>
                    </a:lnTo>
                    <a:lnTo>
                      <a:pt x="66" y="559"/>
                    </a:lnTo>
                    <a:lnTo>
                      <a:pt x="68" y="555"/>
                    </a:lnTo>
                    <a:lnTo>
                      <a:pt x="70" y="551"/>
                    </a:lnTo>
                    <a:lnTo>
                      <a:pt x="73" y="546"/>
                    </a:lnTo>
                    <a:lnTo>
                      <a:pt x="73" y="539"/>
                    </a:lnTo>
                    <a:lnTo>
                      <a:pt x="69" y="528"/>
                    </a:lnTo>
                    <a:lnTo>
                      <a:pt x="61" y="511"/>
                    </a:lnTo>
                    <a:lnTo>
                      <a:pt x="55" y="498"/>
                    </a:lnTo>
                    <a:lnTo>
                      <a:pt x="54" y="490"/>
                    </a:lnTo>
                    <a:lnTo>
                      <a:pt x="55" y="485"/>
                    </a:lnTo>
                    <a:lnTo>
                      <a:pt x="72" y="451"/>
                    </a:lnTo>
                    <a:lnTo>
                      <a:pt x="77" y="439"/>
                    </a:lnTo>
                    <a:lnTo>
                      <a:pt x="79" y="428"/>
                    </a:lnTo>
                    <a:lnTo>
                      <a:pt x="80" y="418"/>
                    </a:lnTo>
                    <a:lnTo>
                      <a:pt x="83" y="403"/>
                    </a:lnTo>
                    <a:lnTo>
                      <a:pt x="87" y="386"/>
                    </a:lnTo>
                    <a:lnTo>
                      <a:pt x="90" y="368"/>
                    </a:lnTo>
                    <a:lnTo>
                      <a:pt x="93" y="354"/>
                    </a:lnTo>
                    <a:lnTo>
                      <a:pt x="93" y="344"/>
                    </a:lnTo>
                    <a:lnTo>
                      <a:pt x="90" y="333"/>
                    </a:lnTo>
                    <a:lnTo>
                      <a:pt x="87" y="318"/>
                    </a:lnTo>
                    <a:lnTo>
                      <a:pt x="83" y="301"/>
                    </a:lnTo>
                    <a:lnTo>
                      <a:pt x="80" y="283"/>
                    </a:lnTo>
                    <a:lnTo>
                      <a:pt x="77" y="267"/>
                    </a:lnTo>
                    <a:lnTo>
                      <a:pt x="72" y="256"/>
                    </a:lnTo>
                    <a:lnTo>
                      <a:pt x="64" y="249"/>
                    </a:lnTo>
                    <a:lnTo>
                      <a:pt x="55" y="247"/>
                    </a:lnTo>
                    <a:lnTo>
                      <a:pt x="46" y="250"/>
                    </a:lnTo>
                    <a:lnTo>
                      <a:pt x="32" y="254"/>
                    </a:lnTo>
                    <a:lnTo>
                      <a:pt x="15" y="258"/>
                    </a:lnTo>
                    <a:lnTo>
                      <a:pt x="0" y="261"/>
                    </a:lnTo>
                    <a:lnTo>
                      <a:pt x="5" y="247"/>
                    </a:lnTo>
                    <a:lnTo>
                      <a:pt x="8" y="235"/>
                    </a:lnTo>
                    <a:lnTo>
                      <a:pt x="10" y="228"/>
                    </a:lnTo>
                    <a:lnTo>
                      <a:pt x="10" y="222"/>
                    </a:lnTo>
                    <a:lnTo>
                      <a:pt x="7" y="215"/>
                    </a:lnTo>
                    <a:lnTo>
                      <a:pt x="5" y="209"/>
                    </a:lnTo>
                    <a:lnTo>
                      <a:pt x="8" y="203"/>
                    </a:lnTo>
                    <a:lnTo>
                      <a:pt x="14" y="199"/>
                    </a:lnTo>
                    <a:lnTo>
                      <a:pt x="21" y="197"/>
                    </a:lnTo>
                    <a:lnTo>
                      <a:pt x="26" y="199"/>
                    </a:lnTo>
                    <a:lnTo>
                      <a:pt x="33" y="202"/>
                    </a:lnTo>
                    <a:lnTo>
                      <a:pt x="40" y="203"/>
                    </a:lnTo>
                    <a:lnTo>
                      <a:pt x="50" y="200"/>
                    </a:lnTo>
                    <a:lnTo>
                      <a:pt x="61" y="192"/>
                    </a:lnTo>
                    <a:lnTo>
                      <a:pt x="75" y="179"/>
                    </a:lnTo>
                    <a:lnTo>
                      <a:pt x="83" y="167"/>
                    </a:lnTo>
                    <a:lnTo>
                      <a:pt x="88" y="157"/>
                    </a:lnTo>
                    <a:lnTo>
                      <a:pt x="93" y="150"/>
                    </a:lnTo>
                    <a:lnTo>
                      <a:pt x="99" y="145"/>
                    </a:lnTo>
                    <a:lnTo>
                      <a:pt x="108" y="142"/>
                    </a:lnTo>
                    <a:lnTo>
                      <a:pt x="117" y="141"/>
                    </a:lnTo>
                    <a:lnTo>
                      <a:pt x="124" y="139"/>
                    </a:lnTo>
                    <a:lnTo>
                      <a:pt x="130" y="136"/>
                    </a:lnTo>
                    <a:lnTo>
                      <a:pt x="133" y="131"/>
                    </a:lnTo>
                    <a:lnTo>
                      <a:pt x="131" y="121"/>
                    </a:lnTo>
                    <a:lnTo>
                      <a:pt x="130" y="114"/>
                    </a:lnTo>
                    <a:lnTo>
                      <a:pt x="130" y="107"/>
                    </a:lnTo>
                    <a:lnTo>
                      <a:pt x="134" y="98"/>
                    </a:lnTo>
                    <a:lnTo>
                      <a:pt x="145" y="78"/>
                    </a:lnTo>
                    <a:lnTo>
                      <a:pt x="151" y="71"/>
                    </a:lnTo>
                    <a:lnTo>
                      <a:pt x="157" y="68"/>
                    </a:lnTo>
                    <a:lnTo>
                      <a:pt x="177" y="66"/>
                    </a:lnTo>
                    <a:lnTo>
                      <a:pt x="188" y="67"/>
                    </a:lnTo>
                    <a:lnTo>
                      <a:pt x="200" y="73"/>
                    </a:lnTo>
                    <a:lnTo>
                      <a:pt x="210" y="78"/>
                    </a:lnTo>
                    <a:lnTo>
                      <a:pt x="215" y="81"/>
                    </a:lnTo>
                    <a:lnTo>
                      <a:pt x="221" y="82"/>
                    </a:lnTo>
                    <a:lnTo>
                      <a:pt x="227" y="81"/>
                    </a:lnTo>
                    <a:lnTo>
                      <a:pt x="233" y="80"/>
                    </a:lnTo>
                    <a:lnTo>
                      <a:pt x="239" y="80"/>
                    </a:lnTo>
                    <a:lnTo>
                      <a:pt x="240" y="82"/>
                    </a:lnTo>
                    <a:lnTo>
                      <a:pt x="242" y="86"/>
                    </a:lnTo>
                    <a:lnTo>
                      <a:pt x="243" y="89"/>
                    </a:lnTo>
                    <a:lnTo>
                      <a:pt x="246" y="92"/>
                    </a:lnTo>
                    <a:lnTo>
                      <a:pt x="251" y="93"/>
                    </a:lnTo>
                    <a:lnTo>
                      <a:pt x="260" y="92"/>
                    </a:lnTo>
                    <a:lnTo>
                      <a:pt x="271" y="86"/>
                    </a:lnTo>
                    <a:lnTo>
                      <a:pt x="279" y="80"/>
                    </a:lnTo>
                    <a:lnTo>
                      <a:pt x="285" y="73"/>
                    </a:lnTo>
                    <a:lnTo>
                      <a:pt x="290" y="67"/>
                    </a:lnTo>
                    <a:lnTo>
                      <a:pt x="296" y="64"/>
                    </a:lnTo>
                    <a:lnTo>
                      <a:pt x="303" y="67"/>
                    </a:lnTo>
                    <a:lnTo>
                      <a:pt x="308" y="71"/>
                    </a:lnTo>
                    <a:lnTo>
                      <a:pt x="311" y="77"/>
                    </a:lnTo>
                    <a:lnTo>
                      <a:pt x="314" y="80"/>
                    </a:lnTo>
                    <a:lnTo>
                      <a:pt x="315" y="82"/>
                    </a:lnTo>
                    <a:lnTo>
                      <a:pt x="320" y="82"/>
                    </a:lnTo>
                    <a:lnTo>
                      <a:pt x="329" y="81"/>
                    </a:lnTo>
                    <a:lnTo>
                      <a:pt x="344" y="77"/>
                    </a:lnTo>
                    <a:lnTo>
                      <a:pt x="359" y="74"/>
                    </a:lnTo>
                    <a:lnTo>
                      <a:pt x="370" y="73"/>
                    </a:lnTo>
                    <a:lnTo>
                      <a:pt x="379" y="74"/>
                    </a:lnTo>
                    <a:lnTo>
                      <a:pt x="383" y="78"/>
                    </a:lnTo>
                    <a:lnTo>
                      <a:pt x="390" y="82"/>
                    </a:lnTo>
                    <a:lnTo>
                      <a:pt x="398" y="86"/>
                    </a:lnTo>
                    <a:lnTo>
                      <a:pt x="408" y="89"/>
                    </a:lnTo>
                    <a:lnTo>
                      <a:pt x="421" y="89"/>
                    </a:lnTo>
                    <a:lnTo>
                      <a:pt x="434" y="86"/>
                    </a:lnTo>
                    <a:lnTo>
                      <a:pt x="449" y="82"/>
                    </a:lnTo>
                    <a:lnTo>
                      <a:pt x="467" y="77"/>
                    </a:lnTo>
                    <a:lnTo>
                      <a:pt x="486" y="70"/>
                    </a:lnTo>
                    <a:lnTo>
                      <a:pt x="503" y="64"/>
                    </a:lnTo>
                    <a:lnTo>
                      <a:pt x="518" y="57"/>
                    </a:lnTo>
                    <a:lnTo>
                      <a:pt x="528" y="52"/>
                    </a:lnTo>
                    <a:lnTo>
                      <a:pt x="530" y="48"/>
                    </a:lnTo>
                    <a:lnTo>
                      <a:pt x="528" y="28"/>
                    </a:lnTo>
                    <a:lnTo>
                      <a:pt x="529" y="21"/>
                    </a:lnTo>
                    <a:lnTo>
                      <a:pt x="533" y="17"/>
                    </a:lnTo>
                    <a:lnTo>
                      <a:pt x="540" y="12"/>
                    </a:lnTo>
                    <a:lnTo>
                      <a:pt x="548" y="6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25"/>
              <p:cNvSpPr>
                <a:spLocks/>
              </p:cNvSpPr>
              <p:nvPr/>
            </p:nvSpPr>
            <p:spPr bwMode="auto">
              <a:xfrm>
                <a:off x="4143375" y="2768600"/>
                <a:ext cx="1047750" cy="728663"/>
              </a:xfrm>
              <a:custGeom>
                <a:avLst/>
                <a:gdLst/>
                <a:ahLst/>
                <a:cxnLst>
                  <a:cxn ang="0">
                    <a:pos x="446" y="28"/>
                  </a:cxn>
                  <a:cxn ang="0">
                    <a:pos x="461" y="64"/>
                  </a:cxn>
                  <a:cxn ang="0">
                    <a:pos x="446" y="96"/>
                  </a:cxn>
                  <a:cxn ang="0">
                    <a:pos x="461" y="111"/>
                  </a:cxn>
                  <a:cxn ang="0">
                    <a:pos x="496" y="97"/>
                  </a:cxn>
                  <a:cxn ang="0">
                    <a:pos x="525" y="82"/>
                  </a:cxn>
                  <a:cxn ang="0">
                    <a:pos x="565" y="72"/>
                  </a:cxn>
                  <a:cxn ang="0">
                    <a:pos x="601" y="76"/>
                  </a:cxn>
                  <a:cxn ang="0">
                    <a:pos x="631" y="97"/>
                  </a:cxn>
                  <a:cxn ang="0">
                    <a:pos x="660" y="118"/>
                  </a:cxn>
                  <a:cxn ang="0">
                    <a:pos x="652" y="148"/>
                  </a:cxn>
                  <a:cxn ang="0">
                    <a:pos x="638" y="176"/>
                  </a:cxn>
                  <a:cxn ang="0">
                    <a:pos x="606" y="194"/>
                  </a:cxn>
                  <a:cxn ang="0">
                    <a:pos x="599" y="229"/>
                  </a:cxn>
                  <a:cxn ang="0">
                    <a:pos x="588" y="240"/>
                  </a:cxn>
                  <a:cxn ang="0">
                    <a:pos x="561" y="234"/>
                  </a:cxn>
                  <a:cxn ang="0">
                    <a:pos x="536" y="241"/>
                  </a:cxn>
                  <a:cxn ang="0">
                    <a:pos x="490" y="270"/>
                  </a:cxn>
                  <a:cxn ang="0">
                    <a:pos x="450" y="286"/>
                  </a:cxn>
                  <a:cxn ang="0">
                    <a:pos x="442" y="309"/>
                  </a:cxn>
                  <a:cxn ang="0">
                    <a:pos x="410" y="347"/>
                  </a:cxn>
                  <a:cxn ang="0">
                    <a:pos x="377" y="373"/>
                  </a:cxn>
                  <a:cxn ang="0">
                    <a:pos x="341" y="397"/>
                  </a:cxn>
                  <a:cxn ang="0">
                    <a:pos x="319" y="426"/>
                  </a:cxn>
                  <a:cxn ang="0">
                    <a:pos x="312" y="427"/>
                  </a:cxn>
                  <a:cxn ang="0">
                    <a:pos x="308" y="401"/>
                  </a:cxn>
                  <a:cxn ang="0">
                    <a:pos x="297" y="372"/>
                  </a:cxn>
                  <a:cxn ang="0">
                    <a:pos x="293" y="341"/>
                  </a:cxn>
                  <a:cxn ang="0">
                    <a:pos x="275" y="336"/>
                  </a:cxn>
                  <a:cxn ang="0">
                    <a:pos x="237" y="362"/>
                  </a:cxn>
                  <a:cxn ang="0">
                    <a:pos x="204" y="390"/>
                  </a:cxn>
                  <a:cxn ang="0">
                    <a:pos x="156" y="406"/>
                  </a:cxn>
                  <a:cxn ang="0">
                    <a:pos x="114" y="422"/>
                  </a:cxn>
                  <a:cxn ang="0">
                    <a:pos x="72" y="449"/>
                  </a:cxn>
                  <a:cxn ang="0">
                    <a:pos x="36" y="459"/>
                  </a:cxn>
                  <a:cxn ang="0">
                    <a:pos x="34" y="435"/>
                  </a:cxn>
                  <a:cxn ang="0">
                    <a:pos x="27" y="395"/>
                  </a:cxn>
                  <a:cxn ang="0">
                    <a:pos x="0" y="355"/>
                  </a:cxn>
                  <a:cxn ang="0">
                    <a:pos x="27" y="315"/>
                  </a:cxn>
                  <a:cxn ang="0">
                    <a:pos x="55" y="287"/>
                  </a:cxn>
                  <a:cxn ang="0">
                    <a:pos x="103" y="276"/>
                  </a:cxn>
                  <a:cxn ang="0">
                    <a:pos x="161" y="255"/>
                  </a:cxn>
                  <a:cxn ang="0">
                    <a:pos x="201" y="247"/>
                  </a:cxn>
                  <a:cxn ang="0">
                    <a:pos x="235" y="205"/>
                  </a:cxn>
                  <a:cxn ang="0">
                    <a:pos x="265" y="186"/>
                  </a:cxn>
                  <a:cxn ang="0">
                    <a:pos x="276" y="164"/>
                  </a:cxn>
                  <a:cxn ang="0">
                    <a:pos x="265" y="140"/>
                  </a:cxn>
                  <a:cxn ang="0">
                    <a:pos x="280" y="114"/>
                  </a:cxn>
                  <a:cxn ang="0">
                    <a:pos x="308" y="101"/>
                  </a:cxn>
                  <a:cxn ang="0">
                    <a:pos x="312" y="79"/>
                  </a:cxn>
                  <a:cxn ang="0">
                    <a:pos x="320" y="64"/>
                  </a:cxn>
                  <a:cxn ang="0">
                    <a:pos x="356" y="51"/>
                  </a:cxn>
                  <a:cxn ang="0">
                    <a:pos x="402" y="25"/>
                  </a:cxn>
                  <a:cxn ang="0">
                    <a:pos x="417" y="4"/>
                  </a:cxn>
                </a:cxnLst>
                <a:rect l="0" t="0" r="r" b="b"/>
                <a:pathLst>
                  <a:path w="660" h="459">
                    <a:moveTo>
                      <a:pt x="417" y="0"/>
                    </a:moveTo>
                    <a:lnTo>
                      <a:pt x="435" y="14"/>
                    </a:lnTo>
                    <a:lnTo>
                      <a:pt x="446" y="28"/>
                    </a:lnTo>
                    <a:lnTo>
                      <a:pt x="454" y="42"/>
                    </a:lnTo>
                    <a:lnTo>
                      <a:pt x="460" y="53"/>
                    </a:lnTo>
                    <a:lnTo>
                      <a:pt x="461" y="64"/>
                    </a:lnTo>
                    <a:lnTo>
                      <a:pt x="457" y="75"/>
                    </a:lnTo>
                    <a:lnTo>
                      <a:pt x="450" y="86"/>
                    </a:lnTo>
                    <a:lnTo>
                      <a:pt x="446" y="96"/>
                    </a:lnTo>
                    <a:lnTo>
                      <a:pt x="447" y="107"/>
                    </a:lnTo>
                    <a:lnTo>
                      <a:pt x="453" y="111"/>
                    </a:lnTo>
                    <a:lnTo>
                      <a:pt x="461" y="111"/>
                    </a:lnTo>
                    <a:lnTo>
                      <a:pt x="472" y="108"/>
                    </a:lnTo>
                    <a:lnTo>
                      <a:pt x="483" y="103"/>
                    </a:lnTo>
                    <a:lnTo>
                      <a:pt x="496" y="97"/>
                    </a:lnTo>
                    <a:lnTo>
                      <a:pt x="507" y="90"/>
                    </a:lnTo>
                    <a:lnTo>
                      <a:pt x="516" y="85"/>
                    </a:lnTo>
                    <a:lnTo>
                      <a:pt x="525" y="82"/>
                    </a:lnTo>
                    <a:lnTo>
                      <a:pt x="534" y="79"/>
                    </a:lnTo>
                    <a:lnTo>
                      <a:pt x="548" y="75"/>
                    </a:lnTo>
                    <a:lnTo>
                      <a:pt x="565" y="72"/>
                    </a:lnTo>
                    <a:lnTo>
                      <a:pt x="580" y="71"/>
                    </a:lnTo>
                    <a:lnTo>
                      <a:pt x="592" y="72"/>
                    </a:lnTo>
                    <a:lnTo>
                      <a:pt x="601" y="76"/>
                    </a:lnTo>
                    <a:lnTo>
                      <a:pt x="608" y="82"/>
                    </a:lnTo>
                    <a:lnTo>
                      <a:pt x="619" y="89"/>
                    </a:lnTo>
                    <a:lnTo>
                      <a:pt x="631" y="97"/>
                    </a:lnTo>
                    <a:lnTo>
                      <a:pt x="644" y="104"/>
                    </a:lnTo>
                    <a:lnTo>
                      <a:pt x="655" y="111"/>
                    </a:lnTo>
                    <a:lnTo>
                      <a:pt x="660" y="118"/>
                    </a:lnTo>
                    <a:lnTo>
                      <a:pt x="660" y="123"/>
                    </a:lnTo>
                    <a:lnTo>
                      <a:pt x="655" y="136"/>
                    </a:lnTo>
                    <a:lnTo>
                      <a:pt x="652" y="148"/>
                    </a:lnTo>
                    <a:lnTo>
                      <a:pt x="652" y="161"/>
                    </a:lnTo>
                    <a:lnTo>
                      <a:pt x="648" y="169"/>
                    </a:lnTo>
                    <a:lnTo>
                      <a:pt x="638" y="176"/>
                    </a:lnTo>
                    <a:lnTo>
                      <a:pt x="626" y="183"/>
                    </a:lnTo>
                    <a:lnTo>
                      <a:pt x="615" y="189"/>
                    </a:lnTo>
                    <a:lnTo>
                      <a:pt x="606" y="194"/>
                    </a:lnTo>
                    <a:lnTo>
                      <a:pt x="602" y="202"/>
                    </a:lnTo>
                    <a:lnTo>
                      <a:pt x="599" y="215"/>
                    </a:lnTo>
                    <a:lnTo>
                      <a:pt x="599" y="229"/>
                    </a:lnTo>
                    <a:lnTo>
                      <a:pt x="597" y="244"/>
                    </a:lnTo>
                    <a:lnTo>
                      <a:pt x="592" y="241"/>
                    </a:lnTo>
                    <a:lnTo>
                      <a:pt x="588" y="240"/>
                    </a:lnTo>
                    <a:lnTo>
                      <a:pt x="583" y="240"/>
                    </a:lnTo>
                    <a:lnTo>
                      <a:pt x="572" y="239"/>
                    </a:lnTo>
                    <a:lnTo>
                      <a:pt x="561" y="234"/>
                    </a:lnTo>
                    <a:lnTo>
                      <a:pt x="552" y="232"/>
                    </a:lnTo>
                    <a:lnTo>
                      <a:pt x="544" y="234"/>
                    </a:lnTo>
                    <a:lnTo>
                      <a:pt x="536" y="241"/>
                    </a:lnTo>
                    <a:lnTo>
                      <a:pt x="522" y="251"/>
                    </a:lnTo>
                    <a:lnTo>
                      <a:pt x="507" y="261"/>
                    </a:lnTo>
                    <a:lnTo>
                      <a:pt x="490" y="270"/>
                    </a:lnTo>
                    <a:lnTo>
                      <a:pt x="474" y="279"/>
                    </a:lnTo>
                    <a:lnTo>
                      <a:pt x="461" y="283"/>
                    </a:lnTo>
                    <a:lnTo>
                      <a:pt x="450" y="286"/>
                    </a:lnTo>
                    <a:lnTo>
                      <a:pt x="445" y="290"/>
                    </a:lnTo>
                    <a:lnTo>
                      <a:pt x="442" y="295"/>
                    </a:lnTo>
                    <a:lnTo>
                      <a:pt x="442" y="309"/>
                    </a:lnTo>
                    <a:lnTo>
                      <a:pt x="439" y="316"/>
                    </a:lnTo>
                    <a:lnTo>
                      <a:pt x="432" y="325"/>
                    </a:lnTo>
                    <a:lnTo>
                      <a:pt x="410" y="347"/>
                    </a:lnTo>
                    <a:lnTo>
                      <a:pt x="398" y="358"/>
                    </a:lnTo>
                    <a:lnTo>
                      <a:pt x="385" y="368"/>
                    </a:lnTo>
                    <a:lnTo>
                      <a:pt x="377" y="373"/>
                    </a:lnTo>
                    <a:lnTo>
                      <a:pt x="367" y="379"/>
                    </a:lnTo>
                    <a:lnTo>
                      <a:pt x="355" y="388"/>
                    </a:lnTo>
                    <a:lnTo>
                      <a:pt x="341" y="397"/>
                    </a:lnTo>
                    <a:lnTo>
                      <a:pt x="330" y="408"/>
                    </a:lnTo>
                    <a:lnTo>
                      <a:pt x="322" y="417"/>
                    </a:lnTo>
                    <a:lnTo>
                      <a:pt x="319" y="426"/>
                    </a:lnTo>
                    <a:lnTo>
                      <a:pt x="319" y="429"/>
                    </a:lnTo>
                    <a:lnTo>
                      <a:pt x="316" y="431"/>
                    </a:lnTo>
                    <a:lnTo>
                      <a:pt x="312" y="427"/>
                    </a:lnTo>
                    <a:lnTo>
                      <a:pt x="309" y="420"/>
                    </a:lnTo>
                    <a:lnTo>
                      <a:pt x="308" y="411"/>
                    </a:lnTo>
                    <a:lnTo>
                      <a:pt x="308" y="401"/>
                    </a:lnTo>
                    <a:lnTo>
                      <a:pt x="306" y="391"/>
                    </a:lnTo>
                    <a:lnTo>
                      <a:pt x="298" y="380"/>
                    </a:lnTo>
                    <a:lnTo>
                      <a:pt x="297" y="372"/>
                    </a:lnTo>
                    <a:lnTo>
                      <a:pt x="295" y="362"/>
                    </a:lnTo>
                    <a:lnTo>
                      <a:pt x="294" y="351"/>
                    </a:lnTo>
                    <a:lnTo>
                      <a:pt x="293" y="341"/>
                    </a:lnTo>
                    <a:lnTo>
                      <a:pt x="288" y="336"/>
                    </a:lnTo>
                    <a:lnTo>
                      <a:pt x="283" y="333"/>
                    </a:lnTo>
                    <a:lnTo>
                      <a:pt x="275" y="336"/>
                    </a:lnTo>
                    <a:lnTo>
                      <a:pt x="264" y="343"/>
                    </a:lnTo>
                    <a:lnTo>
                      <a:pt x="251" y="351"/>
                    </a:lnTo>
                    <a:lnTo>
                      <a:pt x="237" y="362"/>
                    </a:lnTo>
                    <a:lnTo>
                      <a:pt x="225" y="373"/>
                    </a:lnTo>
                    <a:lnTo>
                      <a:pt x="214" y="383"/>
                    </a:lnTo>
                    <a:lnTo>
                      <a:pt x="204" y="390"/>
                    </a:lnTo>
                    <a:lnTo>
                      <a:pt x="189" y="399"/>
                    </a:lnTo>
                    <a:lnTo>
                      <a:pt x="174" y="405"/>
                    </a:lnTo>
                    <a:lnTo>
                      <a:pt x="156" y="406"/>
                    </a:lnTo>
                    <a:lnTo>
                      <a:pt x="145" y="408"/>
                    </a:lnTo>
                    <a:lnTo>
                      <a:pt x="130" y="413"/>
                    </a:lnTo>
                    <a:lnTo>
                      <a:pt x="114" y="422"/>
                    </a:lnTo>
                    <a:lnTo>
                      <a:pt x="98" y="431"/>
                    </a:lnTo>
                    <a:lnTo>
                      <a:pt x="84" y="441"/>
                    </a:lnTo>
                    <a:lnTo>
                      <a:pt x="72" y="449"/>
                    </a:lnTo>
                    <a:lnTo>
                      <a:pt x="62" y="455"/>
                    </a:lnTo>
                    <a:lnTo>
                      <a:pt x="49" y="458"/>
                    </a:lnTo>
                    <a:lnTo>
                      <a:pt x="36" y="459"/>
                    </a:lnTo>
                    <a:lnTo>
                      <a:pt x="20" y="458"/>
                    </a:lnTo>
                    <a:lnTo>
                      <a:pt x="29" y="448"/>
                    </a:lnTo>
                    <a:lnTo>
                      <a:pt x="34" y="435"/>
                    </a:lnTo>
                    <a:lnTo>
                      <a:pt x="36" y="422"/>
                    </a:lnTo>
                    <a:lnTo>
                      <a:pt x="33" y="406"/>
                    </a:lnTo>
                    <a:lnTo>
                      <a:pt x="27" y="395"/>
                    </a:lnTo>
                    <a:lnTo>
                      <a:pt x="11" y="373"/>
                    </a:lnTo>
                    <a:lnTo>
                      <a:pt x="4" y="363"/>
                    </a:lnTo>
                    <a:lnTo>
                      <a:pt x="0" y="355"/>
                    </a:lnTo>
                    <a:lnTo>
                      <a:pt x="1" y="348"/>
                    </a:lnTo>
                    <a:lnTo>
                      <a:pt x="8" y="340"/>
                    </a:lnTo>
                    <a:lnTo>
                      <a:pt x="27" y="315"/>
                    </a:lnTo>
                    <a:lnTo>
                      <a:pt x="38" y="302"/>
                    </a:lnTo>
                    <a:lnTo>
                      <a:pt x="48" y="293"/>
                    </a:lnTo>
                    <a:lnTo>
                      <a:pt x="55" y="287"/>
                    </a:lnTo>
                    <a:lnTo>
                      <a:pt x="65" y="284"/>
                    </a:lnTo>
                    <a:lnTo>
                      <a:pt x="83" y="280"/>
                    </a:lnTo>
                    <a:lnTo>
                      <a:pt x="103" y="276"/>
                    </a:lnTo>
                    <a:lnTo>
                      <a:pt x="125" y="269"/>
                    </a:lnTo>
                    <a:lnTo>
                      <a:pt x="145" y="262"/>
                    </a:lnTo>
                    <a:lnTo>
                      <a:pt x="161" y="255"/>
                    </a:lnTo>
                    <a:lnTo>
                      <a:pt x="177" y="252"/>
                    </a:lnTo>
                    <a:lnTo>
                      <a:pt x="190" y="250"/>
                    </a:lnTo>
                    <a:lnTo>
                      <a:pt x="201" y="247"/>
                    </a:lnTo>
                    <a:lnTo>
                      <a:pt x="210" y="240"/>
                    </a:lnTo>
                    <a:lnTo>
                      <a:pt x="226" y="215"/>
                    </a:lnTo>
                    <a:lnTo>
                      <a:pt x="235" y="205"/>
                    </a:lnTo>
                    <a:lnTo>
                      <a:pt x="243" y="198"/>
                    </a:lnTo>
                    <a:lnTo>
                      <a:pt x="254" y="193"/>
                    </a:lnTo>
                    <a:lnTo>
                      <a:pt x="265" y="186"/>
                    </a:lnTo>
                    <a:lnTo>
                      <a:pt x="273" y="179"/>
                    </a:lnTo>
                    <a:lnTo>
                      <a:pt x="277" y="171"/>
                    </a:lnTo>
                    <a:lnTo>
                      <a:pt x="276" y="164"/>
                    </a:lnTo>
                    <a:lnTo>
                      <a:pt x="272" y="157"/>
                    </a:lnTo>
                    <a:lnTo>
                      <a:pt x="268" y="148"/>
                    </a:lnTo>
                    <a:lnTo>
                      <a:pt x="265" y="140"/>
                    </a:lnTo>
                    <a:lnTo>
                      <a:pt x="266" y="133"/>
                    </a:lnTo>
                    <a:lnTo>
                      <a:pt x="272" y="123"/>
                    </a:lnTo>
                    <a:lnTo>
                      <a:pt x="280" y="114"/>
                    </a:lnTo>
                    <a:lnTo>
                      <a:pt x="290" y="107"/>
                    </a:lnTo>
                    <a:lnTo>
                      <a:pt x="302" y="104"/>
                    </a:lnTo>
                    <a:lnTo>
                      <a:pt x="308" y="101"/>
                    </a:lnTo>
                    <a:lnTo>
                      <a:pt x="311" y="96"/>
                    </a:lnTo>
                    <a:lnTo>
                      <a:pt x="312" y="89"/>
                    </a:lnTo>
                    <a:lnTo>
                      <a:pt x="312" y="79"/>
                    </a:lnTo>
                    <a:lnTo>
                      <a:pt x="313" y="72"/>
                    </a:lnTo>
                    <a:lnTo>
                      <a:pt x="316" y="67"/>
                    </a:lnTo>
                    <a:lnTo>
                      <a:pt x="320" y="64"/>
                    </a:lnTo>
                    <a:lnTo>
                      <a:pt x="329" y="62"/>
                    </a:lnTo>
                    <a:lnTo>
                      <a:pt x="341" y="58"/>
                    </a:lnTo>
                    <a:lnTo>
                      <a:pt x="356" y="51"/>
                    </a:lnTo>
                    <a:lnTo>
                      <a:pt x="371" y="43"/>
                    </a:lnTo>
                    <a:lnTo>
                      <a:pt x="388" y="35"/>
                    </a:lnTo>
                    <a:lnTo>
                      <a:pt x="402" y="25"/>
                    </a:lnTo>
                    <a:lnTo>
                      <a:pt x="411" y="17"/>
                    </a:lnTo>
                    <a:lnTo>
                      <a:pt x="416" y="8"/>
                    </a:lnTo>
                    <a:lnTo>
                      <a:pt x="417" y="4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26"/>
              <p:cNvSpPr>
                <a:spLocks/>
              </p:cNvSpPr>
              <p:nvPr/>
            </p:nvSpPr>
            <p:spPr bwMode="auto">
              <a:xfrm>
                <a:off x="3694113" y="4602163"/>
                <a:ext cx="82550" cy="71438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13" y="0"/>
                  </a:cxn>
                  <a:cxn ang="0">
                    <a:pos x="23" y="6"/>
                  </a:cxn>
                  <a:cxn ang="0">
                    <a:pos x="38" y="16"/>
                  </a:cxn>
                  <a:cxn ang="0">
                    <a:pos x="52" y="23"/>
                  </a:cxn>
                  <a:cxn ang="0">
                    <a:pos x="44" y="34"/>
                  </a:cxn>
                  <a:cxn ang="0">
                    <a:pos x="34" y="45"/>
                  </a:cxn>
                  <a:cxn ang="0">
                    <a:pos x="20" y="35"/>
                  </a:cxn>
                  <a:cxn ang="0">
                    <a:pos x="9" y="27"/>
                  </a:cxn>
                  <a:cxn ang="0">
                    <a:pos x="2" y="18"/>
                  </a:cxn>
                  <a:cxn ang="0">
                    <a:pos x="0" y="11"/>
                  </a:cxn>
                  <a:cxn ang="0">
                    <a:pos x="1" y="5"/>
                  </a:cxn>
                  <a:cxn ang="0">
                    <a:pos x="5" y="0"/>
                  </a:cxn>
                </a:cxnLst>
                <a:rect l="0" t="0" r="r" b="b"/>
                <a:pathLst>
                  <a:path w="52" h="45">
                    <a:moveTo>
                      <a:pt x="5" y="0"/>
                    </a:moveTo>
                    <a:lnTo>
                      <a:pt x="13" y="0"/>
                    </a:lnTo>
                    <a:lnTo>
                      <a:pt x="23" y="6"/>
                    </a:lnTo>
                    <a:lnTo>
                      <a:pt x="38" y="16"/>
                    </a:lnTo>
                    <a:lnTo>
                      <a:pt x="52" y="23"/>
                    </a:lnTo>
                    <a:lnTo>
                      <a:pt x="44" y="34"/>
                    </a:lnTo>
                    <a:lnTo>
                      <a:pt x="34" y="45"/>
                    </a:lnTo>
                    <a:lnTo>
                      <a:pt x="20" y="35"/>
                    </a:lnTo>
                    <a:lnTo>
                      <a:pt x="9" y="27"/>
                    </a:lnTo>
                    <a:lnTo>
                      <a:pt x="2" y="18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27"/>
              <p:cNvSpPr>
                <a:spLocks/>
              </p:cNvSpPr>
              <p:nvPr/>
            </p:nvSpPr>
            <p:spPr bwMode="auto">
              <a:xfrm>
                <a:off x="7243763" y="2622550"/>
                <a:ext cx="487362" cy="349250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11" y="5"/>
                  </a:cxn>
                  <a:cxn ang="0">
                    <a:pos x="14" y="11"/>
                  </a:cxn>
                  <a:cxn ang="0">
                    <a:pos x="18" y="17"/>
                  </a:cxn>
                  <a:cxn ang="0">
                    <a:pos x="25" y="20"/>
                  </a:cxn>
                  <a:cxn ang="0">
                    <a:pos x="46" y="27"/>
                  </a:cxn>
                  <a:cxn ang="0">
                    <a:pos x="71" y="36"/>
                  </a:cxn>
                  <a:cxn ang="0">
                    <a:pos x="85" y="39"/>
                  </a:cxn>
                  <a:cxn ang="0">
                    <a:pos x="98" y="31"/>
                  </a:cxn>
                  <a:cxn ang="0">
                    <a:pos x="123" y="18"/>
                  </a:cxn>
                  <a:cxn ang="0">
                    <a:pos x="148" y="13"/>
                  </a:cxn>
                  <a:cxn ang="0">
                    <a:pos x="163" y="21"/>
                  </a:cxn>
                  <a:cxn ang="0">
                    <a:pos x="181" y="45"/>
                  </a:cxn>
                  <a:cxn ang="0">
                    <a:pos x="206" y="60"/>
                  </a:cxn>
                  <a:cxn ang="0">
                    <a:pos x="225" y="79"/>
                  </a:cxn>
                  <a:cxn ang="0">
                    <a:pos x="246" y="93"/>
                  </a:cxn>
                  <a:cxn ang="0">
                    <a:pos x="257" y="100"/>
                  </a:cxn>
                  <a:cxn ang="0">
                    <a:pos x="272" y="113"/>
                  </a:cxn>
                  <a:cxn ang="0">
                    <a:pos x="295" y="111"/>
                  </a:cxn>
                  <a:cxn ang="0">
                    <a:pos x="307" y="114"/>
                  </a:cxn>
                  <a:cxn ang="0">
                    <a:pos x="295" y="128"/>
                  </a:cxn>
                  <a:cxn ang="0">
                    <a:pos x="288" y="150"/>
                  </a:cxn>
                  <a:cxn ang="0">
                    <a:pos x="264" y="167"/>
                  </a:cxn>
                  <a:cxn ang="0">
                    <a:pos x="260" y="179"/>
                  </a:cxn>
                  <a:cxn ang="0">
                    <a:pos x="249" y="197"/>
                  </a:cxn>
                  <a:cxn ang="0">
                    <a:pos x="227" y="202"/>
                  </a:cxn>
                  <a:cxn ang="0">
                    <a:pos x="209" y="200"/>
                  </a:cxn>
                  <a:cxn ang="0">
                    <a:pos x="183" y="217"/>
                  </a:cxn>
                  <a:cxn ang="0">
                    <a:pos x="169" y="217"/>
                  </a:cxn>
                  <a:cxn ang="0">
                    <a:pos x="152" y="206"/>
                  </a:cxn>
                  <a:cxn ang="0">
                    <a:pos x="125" y="210"/>
                  </a:cxn>
                  <a:cxn ang="0">
                    <a:pos x="108" y="208"/>
                  </a:cxn>
                  <a:cxn ang="0">
                    <a:pos x="104" y="189"/>
                  </a:cxn>
                  <a:cxn ang="0">
                    <a:pos x="98" y="168"/>
                  </a:cxn>
                  <a:cxn ang="0">
                    <a:pos x="89" y="160"/>
                  </a:cxn>
                  <a:cxn ang="0">
                    <a:pos x="68" y="170"/>
                  </a:cxn>
                  <a:cxn ang="0">
                    <a:pos x="49" y="175"/>
                  </a:cxn>
                  <a:cxn ang="0">
                    <a:pos x="44" y="172"/>
                  </a:cxn>
                  <a:cxn ang="0">
                    <a:pos x="46" y="168"/>
                  </a:cxn>
                  <a:cxn ang="0">
                    <a:pos x="47" y="165"/>
                  </a:cxn>
                  <a:cxn ang="0">
                    <a:pos x="46" y="164"/>
                  </a:cxn>
                  <a:cxn ang="0">
                    <a:pos x="40" y="163"/>
                  </a:cxn>
                  <a:cxn ang="0">
                    <a:pos x="24" y="165"/>
                  </a:cxn>
                  <a:cxn ang="0">
                    <a:pos x="13" y="160"/>
                  </a:cxn>
                  <a:cxn ang="0">
                    <a:pos x="11" y="140"/>
                  </a:cxn>
                  <a:cxn ang="0">
                    <a:pos x="17" y="114"/>
                  </a:cxn>
                  <a:cxn ang="0">
                    <a:pos x="17" y="91"/>
                  </a:cxn>
                  <a:cxn ang="0">
                    <a:pos x="7" y="75"/>
                  </a:cxn>
                  <a:cxn ang="0">
                    <a:pos x="3" y="60"/>
                  </a:cxn>
                  <a:cxn ang="0">
                    <a:pos x="0" y="34"/>
                  </a:cxn>
                  <a:cxn ang="0">
                    <a:pos x="4" y="2"/>
                  </a:cxn>
                </a:cxnLst>
                <a:rect l="0" t="0" r="r" b="b"/>
                <a:pathLst>
                  <a:path w="307" h="220">
                    <a:moveTo>
                      <a:pt x="7" y="0"/>
                    </a:moveTo>
                    <a:lnTo>
                      <a:pt x="9" y="0"/>
                    </a:lnTo>
                    <a:lnTo>
                      <a:pt x="10" y="3"/>
                    </a:lnTo>
                    <a:lnTo>
                      <a:pt x="11" y="5"/>
                    </a:lnTo>
                    <a:lnTo>
                      <a:pt x="13" y="9"/>
                    </a:lnTo>
                    <a:lnTo>
                      <a:pt x="14" y="11"/>
                    </a:lnTo>
                    <a:lnTo>
                      <a:pt x="17" y="14"/>
                    </a:lnTo>
                    <a:lnTo>
                      <a:pt x="18" y="17"/>
                    </a:lnTo>
                    <a:lnTo>
                      <a:pt x="21" y="20"/>
                    </a:lnTo>
                    <a:lnTo>
                      <a:pt x="25" y="20"/>
                    </a:lnTo>
                    <a:lnTo>
                      <a:pt x="35" y="21"/>
                    </a:lnTo>
                    <a:lnTo>
                      <a:pt x="46" y="27"/>
                    </a:lnTo>
                    <a:lnTo>
                      <a:pt x="58" y="31"/>
                    </a:lnTo>
                    <a:lnTo>
                      <a:pt x="71" y="36"/>
                    </a:lnTo>
                    <a:lnTo>
                      <a:pt x="79" y="39"/>
                    </a:lnTo>
                    <a:lnTo>
                      <a:pt x="85" y="39"/>
                    </a:lnTo>
                    <a:lnTo>
                      <a:pt x="90" y="35"/>
                    </a:lnTo>
                    <a:lnTo>
                      <a:pt x="98" y="31"/>
                    </a:lnTo>
                    <a:lnTo>
                      <a:pt x="111" y="24"/>
                    </a:lnTo>
                    <a:lnTo>
                      <a:pt x="123" y="18"/>
                    </a:lnTo>
                    <a:lnTo>
                      <a:pt x="137" y="14"/>
                    </a:lnTo>
                    <a:lnTo>
                      <a:pt x="148" y="13"/>
                    </a:lnTo>
                    <a:lnTo>
                      <a:pt x="155" y="14"/>
                    </a:lnTo>
                    <a:lnTo>
                      <a:pt x="163" y="21"/>
                    </a:lnTo>
                    <a:lnTo>
                      <a:pt x="173" y="32"/>
                    </a:lnTo>
                    <a:lnTo>
                      <a:pt x="181" y="45"/>
                    </a:lnTo>
                    <a:lnTo>
                      <a:pt x="190" y="54"/>
                    </a:lnTo>
                    <a:lnTo>
                      <a:pt x="206" y="60"/>
                    </a:lnTo>
                    <a:lnTo>
                      <a:pt x="216" y="68"/>
                    </a:lnTo>
                    <a:lnTo>
                      <a:pt x="225" y="79"/>
                    </a:lnTo>
                    <a:lnTo>
                      <a:pt x="235" y="89"/>
                    </a:lnTo>
                    <a:lnTo>
                      <a:pt x="246" y="93"/>
                    </a:lnTo>
                    <a:lnTo>
                      <a:pt x="253" y="96"/>
                    </a:lnTo>
                    <a:lnTo>
                      <a:pt x="257" y="100"/>
                    </a:lnTo>
                    <a:lnTo>
                      <a:pt x="266" y="113"/>
                    </a:lnTo>
                    <a:lnTo>
                      <a:pt x="272" y="113"/>
                    </a:lnTo>
                    <a:lnTo>
                      <a:pt x="283" y="111"/>
                    </a:lnTo>
                    <a:lnTo>
                      <a:pt x="295" y="111"/>
                    </a:lnTo>
                    <a:lnTo>
                      <a:pt x="303" y="113"/>
                    </a:lnTo>
                    <a:lnTo>
                      <a:pt x="307" y="114"/>
                    </a:lnTo>
                    <a:lnTo>
                      <a:pt x="299" y="122"/>
                    </a:lnTo>
                    <a:lnTo>
                      <a:pt x="295" y="128"/>
                    </a:lnTo>
                    <a:lnTo>
                      <a:pt x="292" y="145"/>
                    </a:lnTo>
                    <a:lnTo>
                      <a:pt x="288" y="150"/>
                    </a:lnTo>
                    <a:lnTo>
                      <a:pt x="271" y="161"/>
                    </a:lnTo>
                    <a:lnTo>
                      <a:pt x="264" y="167"/>
                    </a:lnTo>
                    <a:lnTo>
                      <a:pt x="261" y="171"/>
                    </a:lnTo>
                    <a:lnTo>
                      <a:pt x="260" y="179"/>
                    </a:lnTo>
                    <a:lnTo>
                      <a:pt x="256" y="190"/>
                    </a:lnTo>
                    <a:lnTo>
                      <a:pt x="249" y="197"/>
                    </a:lnTo>
                    <a:lnTo>
                      <a:pt x="238" y="200"/>
                    </a:lnTo>
                    <a:lnTo>
                      <a:pt x="227" y="202"/>
                    </a:lnTo>
                    <a:lnTo>
                      <a:pt x="216" y="200"/>
                    </a:lnTo>
                    <a:lnTo>
                      <a:pt x="209" y="200"/>
                    </a:lnTo>
                    <a:lnTo>
                      <a:pt x="202" y="203"/>
                    </a:lnTo>
                    <a:lnTo>
                      <a:pt x="183" y="217"/>
                    </a:lnTo>
                    <a:lnTo>
                      <a:pt x="174" y="220"/>
                    </a:lnTo>
                    <a:lnTo>
                      <a:pt x="169" y="217"/>
                    </a:lnTo>
                    <a:lnTo>
                      <a:pt x="159" y="207"/>
                    </a:lnTo>
                    <a:lnTo>
                      <a:pt x="152" y="206"/>
                    </a:lnTo>
                    <a:lnTo>
                      <a:pt x="140" y="207"/>
                    </a:lnTo>
                    <a:lnTo>
                      <a:pt x="125" y="210"/>
                    </a:lnTo>
                    <a:lnTo>
                      <a:pt x="112" y="211"/>
                    </a:lnTo>
                    <a:lnTo>
                      <a:pt x="108" y="208"/>
                    </a:lnTo>
                    <a:lnTo>
                      <a:pt x="105" y="200"/>
                    </a:lnTo>
                    <a:lnTo>
                      <a:pt x="104" y="189"/>
                    </a:lnTo>
                    <a:lnTo>
                      <a:pt x="101" y="178"/>
                    </a:lnTo>
                    <a:lnTo>
                      <a:pt x="98" y="168"/>
                    </a:lnTo>
                    <a:lnTo>
                      <a:pt x="94" y="161"/>
                    </a:lnTo>
                    <a:lnTo>
                      <a:pt x="89" y="160"/>
                    </a:lnTo>
                    <a:lnTo>
                      <a:pt x="78" y="164"/>
                    </a:lnTo>
                    <a:lnTo>
                      <a:pt x="68" y="170"/>
                    </a:lnTo>
                    <a:lnTo>
                      <a:pt x="58" y="174"/>
                    </a:lnTo>
                    <a:lnTo>
                      <a:pt x="49" y="175"/>
                    </a:lnTo>
                    <a:lnTo>
                      <a:pt x="46" y="174"/>
                    </a:lnTo>
                    <a:lnTo>
                      <a:pt x="44" y="172"/>
                    </a:lnTo>
                    <a:lnTo>
                      <a:pt x="44" y="170"/>
                    </a:lnTo>
                    <a:lnTo>
                      <a:pt x="46" y="168"/>
                    </a:lnTo>
                    <a:lnTo>
                      <a:pt x="46" y="167"/>
                    </a:lnTo>
                    <a:lnTo>
                      <a:pt x="47" y="165"/>
                    </a:lnTo>
                    <a:lnTo>
                      <a:pt x="47" y="164"/>
                    </a:lnTo>
                    <a:lnTo>
                      <a:pt x="46" y="164"/>
                    </a:lnTo>
                    <a:lnTo>
                      <a:pt x="44" y="163"/>
                    </a:lnTo>
                    <a:lnTo>
                      <a:pt x="40" y="163"/>
                    </a:lnTo>
                    <a:lnTo>
                      <a:pt x="29" y="164"/>
                    </a:lnTo>
                    <a:lnTo>
                      <a:pt x="24" y="165"/>
                    </a:lnTo>
                    <a:lnTo>
                      <a:pt x="18" y="165"/>
                    </a:lnTo>
                    <a:lnTo>
                      <a:pt x="13" y="160"/>
                    </a:lnTo>
                    <a:lnTo>
                      <a:pt x="10" y="152"/>
                    </a:lnTo>
                    <a:lnTo>
                      <a:pt x="11" y="140"/>
                    </a:lnTo>
                    <a:lnTo>
                      <a:pt x="14" y="127"/>
                    </a:lnTo>
                    <a:lnTo>
                      <a:pt x="17" y="114"/>
                    </a:lnTo>
                    <a:lnTo>
                      <a:pt x="18" y="100"/>
                    </a:lnTo>
                    <a:lnTo>
                      <a:pt x="17" y="91"/>
                    </a:lnTo>
                    <a:lnTo>
                      <a:pt x="11" y="82"/>
                    </a:lnTo>
                    <a:lnTo>
                      <a:pt x="7" y="75"/>
                    </a:lnTo>
                    <a:lnTo>
                      <a:pt x="4" y="70"/>
                    </a:lnTo>
                    <a:lnTo>
                      <a:pt x="3" y="60"/>
                    </a:lnTo>
                    <a:lnTo>
                      <a:pt x="2" y="48"/>
                    </a:lnTo>
                    <a:lnTo>
                      <a:pt x="0" y="34"/>
                    </a:lnTo>
                    <a:lnTo>
                      <a:pt x="0" y="9"/>
                    </a:lnTo>
                    <a:lnTo>
                      <a:pt x="4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28"/>
              <p:cNvSpPr>
                <a:spLocks/>
              </p:cNvSpPr>
              <p:nvPr/>
            </p:nvSpPr>
            <p:spPr bwMode="auto">
              <a:xfrm>
                <a:off x="4983163" y="3206750"/>
                <a:ext cx="207962" cy="303213"/>
              </a:xfrm>
              <a:custGeom>
                <a:avLst/>
                <a:gdLst/>
                <a:ahLst/>
                <a:cxnLst>
                  <a:cxn ang="0">
                    <a:pos x="84" y="0"/>
                  </a:cxn>
                  <a:cxn ang="0">
                    <a:pos x="90" y="0"/>
                  </a:cxn>
                  <a:cxn ang="0">
                    <a:pos x="94" y="22"/>
                  </a:cxn>
                  <a:cxn ang="0">
                    <a:pos x="101" y="46"/>
                  </a:cxn>
                  <a:cxn ang="0">
                    <a:pos x="109" y="67"/>
                  </a:cxn>
                  <a:cxn ang="0">
                    <a:pos x="117" y="86"/>
                  </a:cxn>
                  <a:cxn ang="0">
                    <a:pos x="124" y="101"/>
                  </a:cxn>
                  <a:cxn ang="0">
                    <a:pos x="130" y="112"/>
                  </a:cxn>
                  <a:cxn ang="0">
                    <a:pos x="131" y="119"/>
                  </a:cxn>
                  <a:cxn ang="0">
                    <a:pos x="130" y="125"/>
                  </a:cxn>
                  <a:cxn ang="0">
                    <a:pos x="124" y="128"/>
                  </a:cxn>
                  <a:cxn ang="0">
                    <a:pos x="110" y="133"/>
                  </a:cxn>
                  <a:cxn ang="0">
                    <a:pos x="103" y="137"/>
                  </a:cxn>
                  <a:cxn ang="0">
                    <a:pos x="98" y="144"/>
                  </a:cxn>
                  <a:cxn ang="0">
                    <a:pos x="98" y="153"/>
                  </a:cxn>
                  <a:cxn ang="0">
                    <a:pos x="101" y="161"/>
                  </a:cxn>
                  <a:cxn ang="0">
                    <a:pos x="102" y="168"/>
                  </a:cxn>
                  <a:cxn ang="0">
                    <a:pos x="99" y="175"/>
                  </a:cxn>
                  <a:cxn ang="0">
                    <a:pos x="94" y="180"/>
                  </a:cxn>
                  <a:cxn ang="0">
                    <a:pos x="86" y="186"/>
                  </a:cxn>
                  <a:cxn ang="0">
                    <a:pos x="79" y="191"/>
                  </a:cxn>
                  <a:cxn ang="0">
                    <a:pos x="76" y="191"/>
                  </a:cxn>
                  <a:cxn ang="0">
                    <a:pos x="73" y="186"/>
                  </a:cxn>
                  <a:cxn ang="0">
                    <a:pos x="72" y="177"/>
                  </a:cxn>
                  <a:cxn ang="0">
                    <a:pos x="72" y="169"/>
                  </a:cxn>
                  <a:cxn ang="0">
                    <a:pos x="69" y="161"/>
                  </a:cxn>
                  <a:cxn ang="0">
                    <a:pos x="66" y="158"/>
                  </a:cxn>
                  <a:cxn ang="0">
                    <a:pos x="61" y="154"/>
                  </a:cxn>
                  <a:cxn ang="0">
                    <a:pos x="54" y="144"/>
                  </a:cxn>
                  <a:cxn ang="0">
                    <a:pos x="45" y="132"/>
                  </a:cxn>
                  <a:cxn ang="0">
                    <a:pos x="37" y="116"/>
                  </a:cxn>
                  <a:cxn ang="0">
                    <a:pos x="27" y="103"/>
                  </a:cxn>
                  <a:cxn ang="0">
                    <a:pos x="21" y="92"/>
                  </a:cxn>
                  <a:cxn ang="0">
                    <a:pos x="14" y="86"/>
                  </a:cxn>
                  <a:cxn ang="0">
                    <a:pos x="11" y="85"/>
                  </a:cxn>
                  <a:cxn ang="0">
                    <a:pos x="8" y="80"/>
                  </a:cxn>
                  <a:cxn ang="0">
                    <a:pos x="4" y="78"/>
                  </a:cxn>
                  <a:cxn ang="0">
                    <a:pos x="0" y="72"/>
                  </a:cxn>
                  <a:cxn ang="0">
                    <a:pos x="14" y="62"/>
                  </a:cxn>
                  <a:cxn ang="0">
                    <a:pos x="26" y="53"/>
                  </a:cxn>
                  <a:cxn ang="0">
                    <a:pos x="37" y="46"/>
                  </a:cxn>
                  <a:cxn ang="0">
                    <a:pos x="44" y="43"/>
                  </a:cxn>
                  <a:cxn ang="0">
                    <a:pos x="51" y="39"/>
                  </a:cxn>
                  <a:cxn ang="0">
                    <a:pos x="69" y="21"/>
                  </a:cxn>
                  <a:cxn ang="0">
                    <a:pos x="77" y="10"/>
                  </a:cxn>
                  <a:cxn ang="0">
                    <a:pos x="84" y="0"/>
                  </a:cxn>
                </a:cxnLst>
                <a:rect l="0" t="0" r="r" b="b"/>
                <a:pathLst>
                  <a:path w="131" h="191">
                    <a:moveTo>
                      <a:pt x="84" y="0"/>
                    </a:moveTo>
                    <a:lnTo>
                      <a:pt x="90" y="0"/>
                    </a:lnTo>
                    <a:lnTo>
                      <a:pt x="94" y="22"/>
                    </a:lnTo>
                    <a:lnTo>
                      <a:pt x="101" y="46"/>
                    </a:lnTo>
                    <a:lnTo>
                      <a:pt x="109" y="67"/>
                    </a:lnTo>
                    <a:lnTo>
                      <a:pt x="117" y="86"/>
                    </a:lnTo>
                    <a:lnTo>
                      <a:pt x="124" y="101"/>
                    </a:lnTo>
                    <a:lnTo>
                      <a:pt x="130" y="112"/>
                    </a:lnTo>
                    <a:lnTo>
                      <a:pt x="131" y="119"/>
                    </a:lnTo>
                    <a:lnTo>
                      <a:pt x="130" y="125"/>
                    </a:lnTo>
                    <a:lnTo>
                      <a:pt x="124" y="128"/>
                    </a:lnTo>
                    <a:lnTo>
                      <a:pt x="110" y="133"/>
                    </a:lnTo>
                    <a:lnTo>
                      <a:pt x="103" y="137"/>
                    </a:lnTo>
                    <a:lnTo>
                      <a:pt x="98" y="144"/>
                    </a:lnTo>
                    <a:lnTo>
                      <a:pt x="98" y="153"/>
                    </a:lnTo>
                    <a:lnTo>
                      <a:pt x="101" y="161"/>
                    </a:lnTo>
                    <a:lnTo>
                      <a:pt x="102" y="168"/>
                    </a:lnTo>
                    <a:lnTo>
                      <a:pt x="99" y="175"/>
                    </a:lnTo>
                    <a:lnTo>
                      <a:pt x="94" y="180"/>
                    </a:lnTo>
                    <a:lnTo>
                      <a:pt x="86" y="186"/>
                    </a:lnTo>
                    <a:lnTo>
                      <a:pt x="79" y="191"/>
                    </a:lnTo>
                    <a:lnTo>
                      <a:pt x="76" y="191"/>
                    </a:lnTo>
                    <a:lnTo>
                      <a:pt x="73" y="186"/>
                    </a:lnTo>
                    <a:lnTo>
                      <a:pt x="72" y="177"/>
                    </a:lnTo>
                    <a:lnTo>
                      <a:pt x="72" y="169"/>
                    </a:lnTo>
                    <a:lnTo>
                      <a:pt x="69" y="161"/>
                    </a:lnTo>
                    <a:lnTo>
                      <a:pt x="66" y="158"/>
                    </a:lnTo>
                    <a:lnTo>
                      <a:pt x="61" y="154"/>
                    </a:lnTo>
                    <a:lnTo>
                      <a:pt x="54" y="144"/>
                    </a:lnTo>
                    <a:lnTo>
                      <a:pt x="45" y="132"/>
                    </a:lnTo>
                    <a:lnTo>
                      <a:pt x="37" y="116"/>
                    </a:lnTo>
                    <a:lnTo>
                      <a:pt x="27" y="103"/>
                    </a:lnTo>
                    <a:lnTo>
                      <a:pt x="21" y="92"/>
                    </a:lnTo>
                    <a:lnTo>
                      <a:pt x="14" y="86"/>
                    </a:lnTo>
                    <a:lnTo>
                      <a:pt x="11" y="85"/>
                    </a:lnTo>
                    <a:lnTo>
                      <a:pt x="8" y="80"/>
                    </a:lnTo>
                    <a:lnTo>
                      <a:pt x="4" y="78"/>
                    </a:lnTo>
                    <a:lnTo>
                      <a:pt x="0" y="72"/>
                    </a:lnTo>
                    <a:lnTo>
                      <a:pt x="14" y="62"/>
                    </a:lnTo>
                    <a:lnTo>
                      <a:pt x="26" y="53"/>
                    </a:lnTo>
                    <a:lnTo>
                      <a:pt x="37" y="46"/>
                    </a:lnTo>
                    <a:lnTo>
                      <a:pt x="44" y="43"/>
                    </a:lnTo>
                    <a:lnTo>
                      <a:pt x="51" y="39"/>
                    </a:lnTo>
                    <a:lnTo>
                      <a:pt x="69" y="21"/>
                    </a:lnTo>
                    <a:lnTo>
                      <a:pt x="77" y="1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/>
              </p:cNvSpPr>
              <p:nvPr/>
            </p:nvSpPr>
            <p:spPr bwMode="auto">
              <a:xfrm>
                <a:off x="4718050" y="3160713"/>
                <a:ext cx="925512" cy="1293813"/>
              </a:xfrm>
              <a:custGeom>
                <a:avLst/>
                <a:gdLst/>
                <a:ahLst/>
                <a:cxnLst>
                  <a:cxn ang="0">
                    <a:pos x="438" y="25"/>
                  </a:cxn>
                  <a:cxn ang="0">
                    <a:pos x="413" y="68"/>
                  </a:cxn>
                  <a:cxn ang="0">
                    <a:pos x="418" y="112"/>
                  </a:cxn>
                  <a:cxn ang="0">
                    <a:pos x="407" y="140"/>
                  </a:cxn>
                  <a:cxn ang="0">
                    <a:pos x="479" y="159"/>
                  </a:cxn>
                  <a:cxn ang="0">
                    <a:pos x="559" y="173"/>
                  </a:cxn>
                  <a:cxn ang="0">
                    <a:pos x="561" y="216"/>
                  </a:cxn>
                  <a:cxn ang="0">
                    <a:pos x="544" y="226"/>
                  </a:cxn>
                  <a:cxn ang="0">
                    <a:pos x="511" y="212"/>
                  </a:cxn>
                  <a:cxn ang="0">
                    <a:pos x="532" y="269"/>
                  </a:cxn>
                  <a:cxn ang="0">
                    <a:pos x="497" y="322"/>
                  </a:cxn>
                  <a:cxn ang="0">
                    <a:pos x="514" y="358"/>
                  </a:cxn>
                  <a:cxn ang="0">
                    <a:pos x="505" y="387"/>
                  </a:cxn>
                  <a:cxn ang="0">
                    <a:pos x="537" y="420"/>
                  </a:cxn>
                  <a:cxn ang="0">
                    <a:pos x="579" y="463"/>
                  </a:cxn>
                  <a:cxn ang="0">
                    <a:pos x="568" y="524"/>
                  </a:cxn>
                  <a:cxn ang="0">
                    <a:pos x="547" y="506"/>
                  </a:cxn>
                  <a:cxn ang="0">
                    <a:pos x="527" y="513"/>
                  </a:cxn>
                  <a:cxn ang="0">
                    <a:pos x="523" y="534"/>
                  </a:cxn>
                  <a:cxn ang="0">
                    <a:pos x="515" y="577"/>
                  </a:cxn>
                  <a:cxn ang="0">
                    <a:pos x="500" y="616"/>
                  </a:cxn>
                  <a:cxn ang="0">
                    <a:pos x="475" y="623"/>
                  </a:cxn>
                  <a:cxn ang="0">
                    <a:pos x="424" y="670"/>
                  </a:cxn>
                  <a:cxn ang="0">
                    <a:pos x="406" y="666"/>
                  </a:cxn>
                  <a:cxn ang="0">
                    <a:pos x="363" y="682"/>
                  </a:cxn>
                  <a:cxn ang="0">
                    <a:pos x="329" y="725"/>
                  </a:cxn>
                  <a:cxn ang="0">
                    <a:pos x="251" y="759"/>
                  </a:cxn>
                  <a:cxn ang="0">
                    <a:pos x="193" y="811"/>
                  </a:cxn>
                  <a:cxn ang="0">
                    <a:pos x="171" y="771"/>
                  </a:cxn>
                  <a:cxn ang="0">
                    <a:pos x="96" y="688"/>
                  </a:cxn>
                  <a:cxn ang="0">
                    <a:pos x="63" y="717"/>
                  </a:cxn>
                  <a:cxn ang="0">
                    <a:pos x="31" y="717"/>
                  </a:cxn>
                  <a:cxn ang="0">
                    <a:pos x="20" y="673"/>
                  </a:cxn>
                  <a:cxn ang="0">
                    <a:pos x="59" y="677"/>
                  </a:cxn>
                  <a:cxn ang="0">
                    <a:pos x="89" y="643"/>
                  </a:cxn>
                  <a:cxn ang="0">
                    <a:pos x="55" y="607"/>
                  </a:cxn>
                  <a:cxn ang="0">
                    <a:pos x="20" y="605"/>
                  </a:cxn>
                  <a:cxn ang="0">
                    <a:pos x="0" y="577"/>
                  </a:cxn>
                  <a:cxn ang="0">
                    <a:pos x="14" y="502"/>
                  </a:cxn>
                  <a:cxn ang="0">
                    <a:pos x="45" y="501"/>
                  </a:cxn>
                  <a:cxn ang="0">
                    <a:pos x="65" y="478"/>
                  </a:cxn>
                  <a:cxn ang="0">
                    <a:pos x="96" y="433"/>
                  </a:cxn>
                  <a:cxn ang="0">
                    <a:pos x="139" y="377"/>
                  </a:cxn>
                  <a:cxn ang="0">
                    <a:pos x="132" y="369"/>
                  </a:cxn>
                  <a:cxn ang="0">
                    <a:pos x="114" y="360"/>
                  </a:cxn>
                  <a:cxn ang="0">
                    <a:pos x="125" y="352"/>
                  </a:cxn>
                  <a:cxn ang="0">
                    <a:pos x="154" y="317"/>
                  </a:cxn>
                  <a:cxn ang="0">
                    <a:pos x="174" y="256"/>
                  </a:cxn>
                  <a:cxn ang="0">
                    <a:pos x="206" y="243"/>
                  </a:cxn>
                  <a:cxn ang="0">
                    <a:pos x="190" y="229"/>
                  </a:cxn>
                  <a:cxn ang="0">
                    <a:pos x="186" y="190"/>
                  </a:cxn>
                  <a:cxn ang="0">
                    <a:pos x="182" y="176"/>
                  </a:cxn>
                  <a:cxn ang="0">
                    <a:pos x="157" y="169"/>
                  </a:cxn>
                  <a:cxn ang="0">
                    <a:pos x="135" y="126"/>
                  </a:cxn>
                  <a:cxn ang="0">
                    <a:pos x="175" y="109"/>
                  </a:cxn>
                  <a:cxn ang="0">
                    <a:pos x="204" y="145"/>
                  </a:cxn>
                  <a:cxn ang="0">
                    <a:pos x="236" y="190"/>
                  </a:cxn>
                  <a:cxn ang="0">
                    <a:pos x="246" y="220"/>
                  </a:cxn>
                  <a:cxn ang="0">
                    <a:pos x="268" y="190"/>
                  </a:cxn>
                  <a:cxn ang="0">
                    <a:pos x="291" y="157"/>
                  </a:cxn>
                  <a:cxn ang="0">
                    <a:pos x="284" y="115"/>
                  </a:cxn>
                  <a:cxn ang="0">
                    <a:pos x="287" y="30"/>
                  </a:cxn>
                  <a:cxn ang="0">
                    <a:pos x="407" y="7"/>
                  </a:cxn>
                </a:cxnLst>
                <a:rect l="0" t="0" r="r" b="b"/>
                <a:pathLst>
                  <a:path w="583" h="815">
                    <a:moveTo>
                      <a:pt x="425" y="0"/>
                    </a:moveTo>
                    <a:lnTo>
                      <a:pt x="431" y="0"/>
                    </a:lnTo>
                    <a:lnTo>
                      <a:pt x="435" y="3"/>
                    </a:lnTo>
                    <a:lnTo>
                      <a:pt x="435" y="8"/>
                    </a:lnTo>
                    <a:lnTo>
                      <a:pt x="438" y="25"/>
                    </a:lnTo>
                    <a:lnTo>
                      <a:pt x="438" y="33"/>
                    </a:lnTo>
                    <a:lnTo>
                      <a:pt x="432" y="40"/>
                    </a:lnTo>
                    <a:lnTo>
                      <a:pt x="424" y="48"/>
                    </a:lnTo>
                    <a:lnTo>
                      <a:pt x="417" y="58"/>
                    </a:lnTo>
                    <a:lnTo>
                      <a:pt x="413" y="68"/>
                    </a:lnTo>
                    <a:lnTo>
                      <a:pt x="411" y="79"/>
                    </a:lnTo>
                    <a:lnTo>
                      <a:pt x="413" y="87"/>
                    </a:lnTo>
                    <a:lnTo>
                      <a:pt x="416" y="96"/>
                    </a:lnTo>
                    <a:lnTo>
                      <a:pt x="418" y="105"/>
                    </a:lnTo>
                    <a:lnTo>
                      <a:pt x="418" y="112"/>
                    </a:lnTo>
                    <a:lnTo>
                      <a:pt x="414" y="118"/>
                    </a:lnTo>
                    <a:lnTo>
                      <a:pt x="403" y="129"/>
                    </a:lnTo>
                    <a:lnTo>
                      <a:pt x="399" y="134"/>
                    </a:lnTo>
                    <a:lnTo>
                      <a:pt x="400" y="139"/>
                    </a:lnTo>
                    <a:lnTo>
                      <a:pt x="407" y="140"/>
                    </a:lnTo>
                    <a:lnTo>
                      <a:pt x="418" y="141"/>
                    </a:lnTo>
                    <a:lnTo>
                      <a:pt x="443" y="144"/>
                    </a:lnTo>
                    <a:lnTo>
                      <a:pt x="456" y="147"/>
                    </a:lnTo>
                    <a:lnTo>
                      <a:pt x="465" y="152"/>
                    </a:lnTo>
                    <a:lnTo>
                      <a:pt x="479" y="159"/>
                    </a:lnTo>
                    <a:lnTo>
                      <a:pt x="496" y="161"/>
                    </a:lnTo>
                    <a:lnTo>
                      <a:pt x="530" y="161"/>
                    </a:lnTo>
                    <a:lnTo>
                      <a:pt x="545" y="162"/>
                    </a:lnTo>
                    <a:lnTo>
                      <a:pt x="555" y="166"/>
                    </a:lnTo>
                    <a:lnTo>
                      <a:pt x="559" y="173"/>
                    </a:lnTo>
                    <a:lnTo>
                      <a:pt x="561" y="183"/>
                    </a:lnTo>
                    <a:lnTo>
                      <a:pt x="561" y="209"/>
                    </a:lnTo>
                    <a:lnTo>
                      <a:pt x="562" y="212"/>
                    </a:lnTo>
                    <a:lnTo>
                      <a:pt x="561" y="215"/>
                    </a:lnTo>
                    <a:lnTo>
                      <a:pt x="561" y="216"/>
                    </a:lnTo>
                    <a:lnTo>
                      <a:pt x="559" y="216"/>
                    </a:lnTo>
                    <a:lnTo>
                      <a:pt x="558" y="218"/>
                    </a:lnTo>
                    <a:lnTo>
                      <a:pt x="552" y="220"/>
                    </a:lnTo>
                    <a:lnTo>
                      <a:pt x="550" y="223"/>
                    </a:lnTo>
                    <a:lnTo>
                      <a:pt x="544" y="226"/>
                    </a:lnTo>
                    <a:lnTo>
                      <a:pt x="539" y="222"/>
                    </a:lnTo>
                    <a:lnTo>
                      <a:pt x="525" y="208"/>
                    </a:lnTo>
                    <a:lnTo>
                      <a:pt x="519" y="204"/>
                    </a:lnTo>
                    <a:lnTo>
                      <a:pt x="514" y="205"/>
                    </a:lnTo>
                    <a:lnTo>
                      <a:pt x="511" y="212"/>
                    </a:lnTo>
                    <a:lnTo>
                      <a:pt x="514" y="223"/>
                    </a:lnTo>
                    <a:lnTo>
                      <a:pt x="519" y="234"/>
                    </a:lnTo>
                    <a:lnTo>
                      <a:pt x="526" y="247"/>
                    </a:lnTo>
                    <a:lnTo>
                      <a:pt x="532" y="259"/>
                    </a:lnTo>
                    <a:lnTo>
                      <a:pt x="532" y="269"/>
                    </a:lnTo>
                    <a:lnTo>
                      <a:pt x="527" y="280"/>
                    </a:lnTo>
                    <a:lnTo>
                      <a:pt x="521" y="292"/>
                    </a:lnTo>
                    <a:lnTo>
                      <a:pt x="512" y="304"/>
                    </a:lnTo>
                    <a:lnTo>
                      <a:pt x="504" y="313"/>
                    </a:lnTo>
                    <a:lnTo>
                      <a:pt x="497" y="322"/>
                    </a:lnTo>
                    <a:lnTo>
                      <a:pt x="494" y="327"/>
                    </a:lnTo>
                    <a:lnTo>
                      <a:pt x="494" y="333"/>
                    </a:lnTo>
                    <a:lnTo>
                      <a:pt x="498" y="338"/>
                    </a:lnTo>
                    <a:lnTo>
                      <a:pt x="505" y="347"/>
                    </a:lnTo>
                    <a:lnTo>
                      <a:pt x="514" y="358"/>
                    </a:lnTo>
                    <a:lnTo>
                      <a:pt x="518" y="365"/>
                    </a:lnTo>
                    <a:lnTo>
                      <a:pt x="519" y="369"/>
                    </a:lnTo>
                    <a:lnTo>
                      <a:pt x="516" y="373"/>
                    </a:lnTo>
                    <a:lnTo>
                      <a:pt x="509" y="380"/>
                    </a:lnTo>
                    <a:lnTo>
                      <a:pt x="505" y="387"/>
                    </a:lnTo>
                    <a:lnTo>
                      <a:pt x="505" y="395"/>
                    </a:lnTo>
                    <a:lnTo>
                      <a:pt x="511" y="402"/>
                    </a:lnTo>
                    <a:lnTo>
                      <a:pt x="519" y="408"/>
                    </a:lnTo>
                    <a:lnTo>
                      <a:pt x="529" y="415"/>
                    </a:lnTo>
                    <a:lnTo>
                      <a:pt x="537" y="420"/>
                    </a:lnTo>
                    <a:lnTo>
                      <a:pt x="543" y="427"/>
                    </a:lnTo>
                    <a:lnTo>
                      <a:pt x="550" y="437"/>
                    </a:lnTo>
                    <a:lnTo>
                      <a:pt x="558" y="444"/>
                    </a:lnTo>
                    <a:lnTo>
                      <a:pt x="568" y="452"/>
                    </a:lnTo>
                    <a:lnTo>
                      <a:pt x="579" y="463"/>
                    </a:lnTo>
                    <a:lnTo>
                      <a:pt x="583" y="476"/>
                    </a:lnTo>
                    <a:lnTo>
                      <a:pt x="583" y="489"/>
                    </a:lnTo>
                    <a:lnTo>
                      <a:pt x="580" y="503"/>
                    </a:lnTo>
                    <a:lnTo>
                      <a:pt x="574" y="514"/>
                    </a:lnTo>
                    <a:lnTo>
                      <a:pt x="568" y="524"/>
                    </a:lnTo>
                    <a:lnTo>
                      <a:pt x="563" y="527"/>
                    </a:lnTo>
                    <a:lnTo>
                      <a:pt x="561" y="526"/>
                    </a:lnTo>
                    <a:lnTo>
                      <a:pt x="558" y="520"/>
                    </a:lnTo>
                    <a:lnTo>
                      <a:pt x="554" y="513"/>
                    </a:lnTo>
                    <a:lnTo>
                      <a:pt x="547" y="506"/>
                    </a:lnTo>
                    <a:lnTo>
                      <a:pt x="537" y="503"/>
                    </a:lnTo>
                    <a:lnTo>
                      <a:pt x="527" y="503"/>
                    </a:lnTo>
                    <a:lnTo>
                      <a:pt x="523" y="505"/>
                    </a:lnTo>
                    <a:lnTo>
                      <a:pt x="523" y="509"/>
                    </a:lnTo>
                    <a:lnTo>
                      <a:pt x="527" y="513"/>
                    </a:lnTo>
                    <a:lnTo>
                      <a:pt x="530" y="519"/>
                    </a:lnTo>
                    <a:lnTo>
                      <a:pt x="534" y="526"/>
                    </a:lnTo>
                    <a:lnTo>
                      <a:pt x="534" y="530"/>
                    </a:lnTo>
                    <a:lnTo>
                      <a:pt x="530" y="532"/>
                    </a:lnTo>
                    <a:lnTo>
                      <a:pt x="523" y="534"/>
                    </a:lnTo>
                    <a:lnTo>
                      <a:pt x="516" y="534"/>
                    </a:lnTo>
                    <a:lnTo>
                      <a:pt x="512" y="535"/>
                    </a:lnTo>
                    <a:lnTo>
                      <a:pt x="512" y="539"/>
                    </a:lnTo>
                    <a:lnTo>
                      <a:pt x="515" y="548"/>
                    </a:lnTo>
                    <a:lnTo>
                      <a:pt x="515" y="577"/>
                    </a:lnTo>
                    <a:lnTo>
                      <a:pt x="514" y="593"/>
                    </a:lnTo>
                    <a:lnTo>
                      <a:pt x="514" y="609"/>
                    </a:lnTo>
                    <a:lnTo>
                      <a:pt x="512" y="616"/>
                    </a:lnTo>
                    <a:lnTo>
                      <a:pt x="507" y="617"/>
                    </a:lnTo>
                    <a:lnTo>
                      <a:pt x="500" y="616"/>
                    </a:lnTo>
                    <a:lnTo>
                      <a:pt x="492" y="613"/>
                    </a:lnTo>
                    <a:lnTo>
                      <a:pt x="485" y="612"/>
                    </a:lnTo>
                    <a:lnTo>
                      <a:pt x="479" y="612"/>
                    </a:lnTo>
                    <a:lnTo>
                      <a:pt x="478" y="616"/>
                    </a:lnTo>
                    <a:lnTo>
                      <a:pt x="475" y="623"/>
                    </a:lnTo>
                    <a:lnTo>
                      <a:pt x="468" y="632"/>
                    </a:lnTo>
                    <a:lnTo>
                      <a:pt x="457" y="642"/>
                    </a:lnTo>
                    <a:lnTo>
                      <a:pt x="445" y="652"/>
                    </a:lnTo>
                    <a:lnTo>
                      <a:pt x="434" y="661"/>
                    </a:lnTo>
                    <a:lnTo>
                      <a:pt x="424" y="670"/>
                    </a:lnTo>
                    <a:lnTo>
                      <a:pt x="418" y="677"/>
                    </a:lnTo>
                    <a:lnTo>
                      <a:pt x="417" y="679"/>
                    </a:lnTo>
                    <a:lnTo>
                      <a:pt x="414" y="679"/>
                    </a:lnTo>
                    <a:lnTo>
                      <a:pt x="411" y="677"/>
                    </a:lnTo>
                    <a:lnTo>
                      <a:pt x="406" y="666"/>
                    </a:lnTo>
                    <a:lnTo>
                      <a:pt x="403" y="664"/>
                    </a:lnTo>
                    <a:lnTo>
                      <a:pt x="400" y="664"/>
                    </a:lnTo>
                    <a:lnTo>
                      <a:pt x="398" y="666"/>
                    </a:lnTo>
                    <a:lnTo>
                      <a:pt x="388" y="671"/>
                    </a:lnTo>
                    <a:lnTo>
                      <a:pt x="363" y="682"/>
                    </a:lnTo>
                    <a:lnTo>
                      <a:pt x="352" y="689"/>
                    </a:lnTo>
                    <a:lnTo>
                      <a:pt x="348" y="698"/>
                    </a:lnTo>
                    <a:lnTo>
                      <a:pt x="345" y="706"/>
                    </a:lnTo>
                    <a:lnTo>
                      <a:pt x="338" y="716"/>
                    </a:lnTo>
                    <a:lnTo>
                      <a:pt x="329" y="725"/>
                    </a:lnTo>
                    <a:lnTo>
                      <a:pt x="309" y="742"/>
                    </a:lnTo>
                    <a:lnTo>
                      <a:pt x="298" y="747"/>
                    </a:lnTo>
                    <a:lnTo>
                      <a:pt x="284" y="749"/>
                    </a:lnTo>
                    <a:lnTo>
                      <a:pt x="269" y="752"/>
                    </a:lnTo>
                    <a:lnTo>
                      <a:pt x="251" y="759"/>
                    </a:lnTo>
                    <a:lnTo>
                      <a:pt x="239" y="767"/>
                    </a:lnTo>
                    <a:lnTo>
                      <a:pt x="225" y="778"/>
                    </a:lnTo>
                    <a:lnTo>
                      <a:pt x="212" y="792"/>
                    </a:lnTo>
                    <a:lnTo>
                      <a:pt x="203" y="803"/>
                    </a:lnTo>
                    <a:lnTo>
                      <a:pt x="193" y="811"/>
                    </a:lnTo>
                    <a:lnTo>
                      <a:pt x="188" y="815"/>
                    </a:lnTo>
                    <a:lnTo>
                      <a:pt x="185" y="813"/>
                    </a:lnTo>
                    <a:lnTo>
                      <a:pt x="181" y="803"/>
                    </a:lnTo>
                    <a:lnTo>
                      <a:pt x="177" y="788"/>
                    </a:lnTo>
                    <a:lnTo>
                      <a:pt x="171" y="771"/>
                    </a:lnTo>
                    <a:lnTo>
                      <a:pt x="165" y="756"/>
                    </a:lnTo>
                    <a:lnTo>
                      <a:pt x="159" y="742"/>
                    </a:lnTo>
                    <a:lnTo>
                      <a:pt x="152" y="734"/>
                    </a:lnTo>
                    <a:lnTo>
                      <a:pt x="113" y="703"/>
                    </a:lnTo>
                    <a:lnTo>
                      <a:pt x="96" y="688"/>
                    </a:lnTo>
                    <a:lnTo>
                      <a:pt x="89" y="686"/>
                    </a:lnTo>
                    <a:lnTo>
                      <a:pt x="83" y="691"/>
                    </a:lnTo>
                    <a:lnTo>
                      <a:pt x="76" y="698"/>
                    </a:lnTo>
                    <a:lnTo>
                      <a:pt x="69" y="707"/>
                    </a:lnTo>
                    <a:lnTo>
                      <a:pt x="63" y="717"/>
                    </a:lnTo>
                    <a:lnTo>
                      <a:pt x="58" y="724"/>
                    </a:lnTo>
                    <a:lnTo>
                      <a:pt x="54" y="728"/>
                    </a:lnTo>
                    <a:lnTo>
                      <a:pt x="48" y="727"/>
                    </a:lnTo>
                    <a:lnTo>
                      <a:pt x="40" y="722"/>
                    </a:lnTo>
                    <a:lnTo>
                      <a:pt x="31" y="717"/>
                    </a:lnTo>
                    <a:lnTo>
                      <a:pt x="16" y="702"/>
                    </a:lnTo>
                    <a:lnTo>
                      <a:pt x="12" y="696"/>
                    </a:lnTo>
                    <a:lnTo>
                      <a:pt x="12" y="688"/>
                    </a:lnTo>
                    <a:lnTo>
                      <a:pt x="15" y="679"/>
                    </a:lnTo>
                    <a:lnTo>
                      <a:pt x="20" y="673"/>
                    </a:lnTo>
                    <a:lnTo>
                      <a:pt x="27" y="668"/>
                    </a:lnTo>
                    <a:lnTo>
                      <a:pt x="34" y="668"/>
                    </a:lnTo>
                    <a:lnTo>
                      <a:pt x="43" y="671"/>
                    </a:lnTo>
                    <a:lnTo>
                      <a:pt x="51" y="675"/>
                    </a:lnTo>
                    <a:lnTo>
                      <a:pt x="59" y="677"/>
                    </a:lnTo>
                    <a:lnTo>
                      <a:pt x="66" y="674"/>
                    </a:lnTo>
                    <a:lnTo>
                      <a:pt x="74" y="668"/>
                    </a:lnTo>
                    <a:lnTo>
                      <a:pt x="83" y="660"/>
                    </a:lnTo>
                    <a:lnTo>
                      <a:pt x="87" y="652"/>
                    </a:lnTo>
                    <a:lnTo>
                      <a:pt x="89" y="643"/>
                    </a:lnTo>
                    <a:lnTo>
                      <a:pt x="87" y="636"/>
                    </a:lnTo>
                    <a:lnTo>
                      <a:pt x="81" y="628"/>
                    </a:lnTo>
                    <a:lnTo>
                      <a:pt x="72" y="620"/>
                    </a:lnTo>
                    <a:lnTo>
                      <a:pt x="63" y="612"/>
                    </a:lnTo>
                    <a:lnTo>
                      <a:pt x="55" y="607"/>
                    </a:lnTo>
                    <a:lnTo>
                      <a:pt x="49" y="607"/>
                    </a:lnTo>
                    <a:lnTo>
                      <a:pt x="44" y="610"/>
                    </a:lnTo>
                    <a:lnTo>
                      <a:pt x="37" y="613"/>
                    </a:lnTo>
                    <a:lnTo>
                      <a:pt x="31" y="613"/>
                    </a:lnTo>
                    <a:lnTo>
                      <a:pt x="20" y="605"/>
                    </a:lnTo>
                    <a:lnTo>
                      <a:pt x="15" y="606"/>
                    </a:lnTo>
                    <a:lnTo>
                      <a:pt x="8" y="612"/>
                    </a:lnTo>
                    <a:lnTo>
                      <a:pt x="2" y="616"/>
                    </a:lnTo>
                    <a:lnTo>
                      <a:pt x="0" y="614"/>
                    </a:lnTo>
                    <a:lnTo>
                      <a:pt x="0" y="577"/>
                    </a:lnTo>
                    <a:lnTo>
                      <a:pt x="1" y="560"/>
                    </a:lnTo>
                    <a:lnTo>
                      <a:pt x="1" y="516"/>
                    </a:lnTo>
                    <a:lnTo>
                      <a:pt x="2" y="509"/>
                    </a:lnTo>
                    <a:lnTo>
                      <a:pt x="7" y="505"/>
                    </a:lnTo>
                    <a:lnTo>
                      <a:pt x="14" y="502"/>
                    </a:lnTo>
                    <a:lnTo>
                      <a:pt x="25" y="496"/>
                    </a:lnTo>
                    <a:lnTo>
                      <a:pt x="31" y="492"/>
                    </a:lnTo>
                    <a:lnTo>
                      <a:pt x="36" y="492"/>
                    </a:lnTo>
                    <a:lnTo>
                      <a:pt x="41" y="498"/>
                    </a:lnTo>
                    <a:lnTo>
                      <a:pt x="45" y="501"/>
                    </a:lnTo>
                    <a:lnTo>
                      <a:pt x="52" y="501"/>
                    </a:lnTo>
                    <a:lnTo>
                      <a:pt x="59" y="498"/>
                    </a:lnTo>
                    <a:lnTo>
                      <a:pt x="62" y="494"/>
                    </a:lnTo>
                    <a:lnTo>
                      <a:pt x="63" y="487"/>
                    </a:lnTo>
                    <a:lnTo>
                      <a:pt x="65" y="478"/>
                    </a:lnTo>
                    <a:lnTo>
                      <a:pt x="65" y="470"/>
                    </a:lnTo>
                    <a:lnTo>
                      <a:pt x="67" y="463"/>
                    </a:lnTo>
                    <a:lnTo>
                      <a:pt x="72" y="459"/>
                    </a:lnTo>
                    <a:lnTo>
                      <a:pt x="84" y="448"/>
                    </a:lnTo>
                    <a:lnTo>
                      <a:pt x="96" y="433"/>
                    </a:lnTo>
                    <a:lnTo>
                      <a:pt x="106" y="420"/>
                    </a:lnTo>
                    <a:lnTo>
                      <a:pt x="116" y="409"/>
                    </a:lnTo>
                    <a:lnTo>
                      <a:pt x="128" y="397"/>
                    </a:lnTo>
                    <a:lnTo>
                      <a:pt x="138" y="381"/>
                    </a:lnTo>
                    <a:lnTo>
                      <a:pt x="139" y="377"/>
                    </a:lnTo>
                    <a:lnTo>
                      <a:pt x="141" y="374"/>
                    </a:lnTo>
                    <a:lnTo>
                      <a:pt x="141" y="373"/>
                    </a:lnTo>
                    <a:lnTo>
                      <a:pt x="138" y="370"/>
                    </a:lnTo>
                    <a:lnTo>
                      <a:pt x="135" y="370"/>
                    </a:lnTo>
                    <a:lnTo>
                      <a:pt x="132" y="369"/>
                    </a:lnTo>
                    <a:lnTo>
                      <a:pt x="125" y="369"/>
                    </a:lnTo>
                    <a:lnTo>
                      <a:pt x="123" y="367"/>
                    </a:lnTo>
                    <a:lnTo>
                      <a:pt x="119" y="366"/>
                    </a:lnTo>
                    <a:lnTo>
                      <a:pt x="117" y="363"/>
                    </a:lnTo>
                    <a:lnTo>
                      <a:pt x="114" y="360"/>
                    </a:lnTo>
                    <a:lnTo>
                      <a:pt x="114" y="358"/>
                    </a:lnTo>
                    <a:lnTo>
                      <a:pt x="116" y="356"/>
                    </a:lnTo>
                    <a:lnTo>
                      <a:pt x="117" y="354"/>
                    </a:lnTo>
                    <a:lnTo>
                      <a:pt x="121" y="352"/>
                    </a:lnTo>
                    <a:lnTo>
                      <a:pt x="125" y="352"/>
                    </a:lnTo>
                    <a:lnTo>
                      <a:pt x="132" y="349"/>
                    </a:lnTo>
                    <a:lnTo>
                      <a:pt x="138" y="344"/>
                    </a:lnTo>
                    <a:lnTo>
                      <a:pt x="142" y="334"/>
                    </a:lnTo>
                    <a:lnTo>
                      <a:pt x="148" y="326"/>
                    </a:lnTo>
                    <a:lnTo>
                      <a:pt x="154" y="317"/>
                    </a:lnTo>
                    <a:lnTo>
                      <a:pt x="161" y="308"/>
                    </a:lnTo>
                    <a:lnTo>
                      <a:pt x="165" y="295"/>
                    </a:lnTo>
                    <a:lnTo>
                      <a:pt x="170" y="281"/>
                    </a:lnTo>
                    <a:lnTo>
                      <a:pt x="171" y="268"/>
                    </a:lnTo>
                    <a:lnTo>
                      <a:pt x="174" y="256"/>
                    </a:lnTo>
                    <a:lnTo>
                      <a:pt x="178" y="249"/>
                    </a:lnTo>
                    <a:lnTo>
                      <a:pt x="192" y="247"/>
                    </a:lnTo>
                    <a:lnTo>
                      <a:pt x="199" y="247"/>
                    </a:lnTo>
                    <a:lnTo>
                      <a:pt x="204" y="245"/>
                    </a:lnTo>
                    <a:lnTo>
                      <a:pt x="206" y="243"/>
                    </a:lnTo>
                    <a:lnTo>
                      <a:pt x="206" y="241"/>
                    </a:lnTo>
                    <a:lnTo>
                      <a:pt x="204" y="238"/>
                    </a:lnTo>
                    <a:lnTo>
                      <a:pt x="199" y="233"/>
                    </a:lnTo>
                    <a:lnTo>
                      <a:pt x="194" y="230"/>
                    </a:lnTo>
                    <a:lnTo>
                      <a:pt x="190" y="229"/>
                    </a:lnTo>
                    <a:lnTo>
                      <a:pt x="186" y="226"/>
                    </a:lnTo>
                    <a:lnTo>
                      <a:pt x="182" y="220"/>
                    </a:lnTo>
                    <a:lnTo>
                      <a:pt x="182" y="211"/>
                    </a:lnTo>
                    <a:lnTo>
                      <a:pt x="185" y="201"/>
                    </a:lnTo>
                    <a:lnTo>
                      <a:pt x="186" y="190"/>
                    </a:lnTo>
                    <a:lnTo>
                      <a:pt x="188" y="180"/>
                    </a:lnTo>
                    <a:lnTo>
                      <a:pt x="188" y="177"/>
                    </a:lnTo>
                    <a:lnTo>
                      <a:pt x="186" y="175"/>
                    </a:lnTo>
                    <a:lnTo>
                      <a:pt x="183" y="175"/>
                    </a:lnTo>
                    <a:lnTo>
                      <a:pt x="182" y="176"/>
                    </a:lnTo>
                    <a:lnTo>
                      <a:pt x="174" y="180"/>
                    </a:lnTo>
                    <a:lnTo>
                      <a:pt x="171" y="180"/>
                    </a:lnTo>
                    <a:lnTo>
                      <a:pt x="168" y="179"/>
                    </a:lnTo>
                    <a:lnTo>
                      <a:pt x="164" y="176"/>
                    </a:lnTo>
                    <a:lnTo>
                      <a:pt x="157" y="169"/>
                    </a:lnTo>
                    <a:lnTo>
                      <a:pt x="149" y="159"/>
                    </a:lnTo>
                    <a:lnTo>
                      <a:pt x="139" y="147"/>
                    </a:lnTo>
                    <a:lnTo>
                      <a:pt x="128" y="134"/>
                    </a:lnTo>
                    <a:lnTo>
                      <a:pt x="132" y="130"/>
                    </a:lnTo>
                    <a:lnTo>
                      <a:pt x="135" y="126"/>
                    </a:lnTo>
                    <a:lnTo>
                      <a:pt x="143" y="119"/>
                    </a:lnTo>
                    <a:lnTo>
                      <a:pt x="153" y="111"/>
                    </a:lnTo>
                    <a:lnTo>
                      <a:pt x="167" y="101"/>
                    </a:lnTo>
                    <a:lnTo>
                      <a:pt x="171" y="107"/>
                    </a:lnTo>
                    <a:lnTo>
                      <a:pt x="175" y="109"/>
                    </a:lnTo>
                    <a:lnTo>
                      <a:pt x="178" y="114"/>
                    </a:lnTo>
                    <a:lnTo>
                      <a:pt x="181" y="115"/>
                    </a:lnTo>
                    <a:lnTo>
                      <a:pt x="188" y="121"/>
                    </a:lnTo>
                    <a:lnTo>
                      <a:pt x="194" y="132"/>
                    </a:lnTo>
                    <a:lnTo>
                      <a:pt x="204" y="145"/>
                    </a:lnTo>
                    <a:lnTo>
                      <a:pt x="212" y="161"/>
                    </a:lnTo>
                    <a:lnTo>
                      <a:pt x="221" y="173"/>
                    </a:lnTo>
                    <a:lnTo>
                      <a:pt x="228" y="183"/>
                    </a:lnTo>
                    <a:lnTo>
                      <a:pt x="233" y="187"/>
                    </a:lnTo>
                    <a:lnTo>
                      <a:pt x="236" y="190"/>
                    </a:lnTo>
                    <a:lnTo>
                      <a:pt x="239" y="198"/>
                    </a:lnTo>
                    <a:lnTo>
                      <a:pt x="239" y="206"/>
                    </a:lnTo>
                    <a:lnTo>
                      <a:pt x="240" y="215"/>
                    </a:lnTo>
                    <a:lnTo>
                      <a:pt x="243" y="220"/>
                    </a:lnTo>
                    <a:lnTo>
                      <a:pt x="246" y="220"/>
                    </a:lnTo>
                    <a:lnTo>
                      <a:pt x="253" y="215"/>
                    </a:lnTo>
                    <a:lnTo>
                      <a:pt x="261" y="209"/>
                    </a:lnTo>
                    <a:lnTo>
                      <a:pt x="266" y="204"/>
                    </a:lnTo>
                    <a:lnTo>
                      <a:pt x="269" y="197"/>
                    </a:lnTo>
                    <a:lnTo>
                      <a:pt x="268" y="190"/>
                    </a:lnTo>
                    <a:lnTo>
                      <a:pt x="265" y="182"/>
                    </a:lnTo>
                    <a:lnTo>
                      <a:pt x="265" y="173"/>
                    </a:lnTo>
                    <a:lnTo>
                      <a:pt x="270" y="166"/>
                    </a:lnTo>
                    <a:lnTo>
                      <a:pt x="277" y="162"/>
                    </a:lnTo>
                    <a:lnTo>
                      <a:pt x="291" y="157"/>
                    </a:lnTo>
                    <a:lnTo>
                      <a:pt x="297" y="154"/>
                    </a:lnTo>
                    <a:lnTo>
                      <a:pt x="298" y="148"/>
                    </a:lnTo>
                    <a:lnTo>
                      <a:pt x="297" y="141"/>
                    </a:lnTo>
                    <a:lnTo>
                      <a:pt x="291" y="130"/>
                    </a:lnTo>
                    <a:lnTo>
                      <a:pt x="284" y="115"/>
                    </a:lnTo>
                    <a:lnTo>
                      <a:pt x="276" y="96"/>
                    </a:lnTo>
                    <a:lnTo>
                      <a:pt x="268" y="75"/>
                    </a:lnTo>
                    <a:lnTo>
                      <a:pt x="261" y="51"/>
                    </a:lnTo>
                    <a:lnTo>
                      <a:pt x="257" y="29"/>
                    </a:lnTo>
                    <a:lnTo>
                      <a:pt x="287" y="30"/>
                    </a:lnTo>
                    <a:lnTo>
                      <a:pt x="317" y="29"/>
                    </a:lnTo>
                    <a:lnTo>
                      <a:pt x="345" y="25"/>
                    </a:lnTo>
                    <a:lnTo>
                      <a:pt x="369" y="19"/>
                    </a:lnTo>
                    <a:lnTo>
                      <a:pt x="389" y="12"/>
                    </a:lnTo>
                    <a:lnTo>
                      <a:pt x="407" y="7"/>
                    </a:lnTo>
                    <a:lnTo>
                      <a:pt x="418" y="3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30"/>
              <p:cNvSpPr>
                <a:spLocks/>
              </p:cNvSpPr>
              <p:nvPr/>
            </p:nvSpPr>
            <p:spPr bwMode="auto">
              <a:xfrm>
                <a:off x="5667375" y="2073275"/>
                <a:ext cx="374650" cy="212725"/>
              </a:xfrm>
              <a:custGeom>
                <a:avLst/>
                <a:gdLst/>
                <a:ahLst/>
                <a:cxnLst>
                  <a:cxn ang="0">
                    <a:pos x="215" y="4"/>
                  </a:cxn>
                  <a:cxn ang="0">
                    <a:pos x="232" y="14"/>
                  </a:cxn>
                  <a:cxn ang="0">
                    <a:pos x="236" y="23"/>
                  </a:cxn>
                  <a:cxn ang="0">
                    <a:pos x="226" y="41"/>
                  </a:cxn>
                  <a:cxn ang="0">
                    <a:pos x="214" y="58"/>
                  </a:cxn>
                  <a:cxn ang="0">
                    <a:pos x="202" y="65"/>
                  </a:cxn>
                  <a:cxn ang="0">
                    <a:pos x="186" y="69"/>
                  </a:cxn>
                  <a:cxn ang="0">
                    <a:pos x="178" y="76"/>
                  </a:cxn>
                  <a:cxn ang="0">
                    <a:pos x="170" y="86"/>
                  </a:cxn>
                  <a:cxn ang="0">
                    <a:pos x="142" y="93"/>
                  </a:cxn>
                  <a:cxn ang="0">
                    <a:pos x="127" y="112"/>
                  </a:cxn>
                  <a:cxn ang="0">
                    <a:pos x="112" y="127"/>
                  </a:cxn>
                  <a:cxn ang="0">
                    <a:pos x="94" y="123"/>
                  </a:cxn>
                  <a:cxn ang="0">
                    <a:pos x="63" y="108"/>
                  </a:cxn>
                  <a:cxn ang="0">
                    <a:pos x="48" y="116"/>
                  </a:cxn>
                  <a:cxn ang="0">
                    <a:pos x="39" y="130"/>
                  </a:cxn>
                  <a:cxn ang="0">
                    <a:pos x="29" y="134"/>
                  </a:cxn>
                  <a:cxn ang="0">
                    <a:pos x="18" y="120"/>
                  </a:cxn>
                  <a:cxn ang="0">
                    <a:pos x="11" y="101"/>
                  </a:cxn>
                  <a:cxn ang="0">
                    <a:pos x="0" y="88"/>
                  </a:cxn>
                  <a:cxn ang="0">
                    <a:pos x="43" y="90"/>
                  </a:cxn>
                  <a:cxn ang="0">
                    <a:pos x="62" y="86"/>
                  </a:cxn>
                  <a:cxn ang="0">
                    <a:pos x="62" y="66"/>
                  </a:cxn>
                  <a:cxn ang="0">
                    <a:pos x="44" y="37"/>
                  </a:cxn>
                  <a:cxn ang="0">
                    <a:pos x="36" y="20"/>
                  </a:cxn>
                  <a:cxn ang="0">
                    <a:pos x="43" y="14"/>
                  </a:cxn>
                  <a:cxn ang="0">
                    <a:pos x="58" y="19"/>
                  </a:cxn>
                  <a:cxn ang="0">
                    <a:pos x="72" y="27"/>
                  </a:cxn>
                  <a:cxn ang="0">
                    <a:pos x="97" y="25"/>
                  </a:cxn>
                  <a:cxn ang="0">
                    <a:pos x="128" y="19"/>
                  </a:cxn>
                  <a:cxn ang="0">
                    <a:pos x="142" y="12"/>
                  </a:cxn>
                  <a:cxn ang="0">
                    <a:pos x="146" y="5"/>
                  </a:cxn>
                  <a:cxn ang="0">
                    <a:pos x="162" y="14"/>
                  </a:cxn>
                  <a:cxn ang="0">
                    <a:pos x="175" y="26"/>
                  </a:cxn>
                  <a:cxn ang="0">
                    <a:pos x="188" y="32"/>
                  </a:cxn>
                  <a:cxn ang="0">
                    <a:pos x="195" y="20"/>
                  </a:cxn>
                  <a:cxn ang="0">
                    <a:pos x="206" y="0"/>
                  </a:cxn>
                </a:cxnLst>
                <a:rect l="0" t="0" r="r" b="b"/>
                <a:pathLst>
                  <a:path w="236" h="134">
                    <a:moveTo>
                      <a:pt x="206" y="0"/>
                    </a:moveTo>
                    <a:lnTo>
                      <a:pt x="215" y="4"/>
                    </a:lnTo>
                    <a:lnTo>
                      <a:pt x="225" y="9"/>
                    </a:lnTo>
                    <a:lnTo>
                      <a:pt x="232" y="14"/>
                    </a:lnTo>
                    <a:lnTo>
                      <a:pt x="236" y="16"/>
                    </a:lnTo>
                    <a:lnTo>
                      <a:pt x="236" y="23"/>
                    </a:lnTo>
                    <a:lnTo>
                      <a:pt x="233" y="32"/>
                    </a:lnTo>
                    <a:lnTo>
                      <a:pt x="226" y="41"/>
                    </a:lnTo>
                    <a:lnTo>
                      <a:pt x="220" y="50"/>
                    </a:lnTo>
                    <a:lnTo>
                      <a:pt x="214" y="58"/>
                    </a:lnTo>
                    <a:lnTo>
                      <a:pt x="209" y="62"/>
                    </a:lnTo>
                    <a:lnTo>
                      <a:pt x="202" y="65"/>
                    </a:lnTo>
                    <a:lnTo>
                      <a:pt x="193" y="66"/>
                    </a:lnTo>
                    <a:lnTo>
                      <a:pt x="186" y="69"/>
                    </a:lnTo>
                    <a:lnTo>
                      <a:pt x="181" y="72"/>
                    </a:lnTo>
                    <a:lnTo>
                      <a:pt x="178" y="76"/>
                    </a:lnTo>
                    <a:lnTo>
                      <a:pt x="175" y="83"/>
                    </a:lnTo>
                    <a:lnTo>
                      <a:pt x="170" y="86"/>
                    </a:lnTo>
                    <a:lnTo>
                      <a:pt x="151" y="88"/>
                    </a:lnTo>
                    <a:lnTo>
                      <a:pt x="142" y="93"/>
                    </a:lnTo>
                    <a:lnTo>
                      <a:pt x="135" y="101"/>
                    </a:lnTo>
                    <a:lnTo>
                      <a:pt x="127" y="112"/>
                    </a:lnTo>
                    <a:lnTo>
                      <a:pt x="120" y="122"/>
                    </a:lnTo>
                    <a:lnTo>
                      <a:pt x="112" y="127"/>
                    </a:lnTo>
                    <a:lnTo>
                      <a:pt x="102" y="127"/>
                    </a:lnTo>
                    <a:lnTo>
                      <a:pt x="94" y="123"/>
                    </a:lnTo>
                    <a:lnTo>
                      <a:pt x="75" y="109"/>
                    </a:lnTo>
                    <a:lnTo>
                      <a:pt x="63" y="108"/>
                    </a:lnTo>
                    <a:lnTo>
                      <a:pt x="55" y="111"/>
                    </a:lnTo>
                    <a:lnTo>
                      <a:pt x="48" y="116"/>
                    </a:lnTo>
                    <a:lnTo>
                      <a:pt x="43" y="123"/>
                    </a:lnTo>
                    <a:lnTo>
                      <a:pt x="39" y="130"/>
                    </a:lnTo>
                    <a:lnTo>
                      <a:pt x="34" y="134"/>
                    </a:lnTo>
                    <a:lnTo>
                      <a:pt x="29" y="134"/>
                    </a:lnTo>
                    <a:lnTo>
                      <a:pt x="23" y="129"/>
                    </a:lnTo>
                    <a:lnTo>
                      <a:pt x="18" y="120"/>
                    </a:lnTo>
                    <a:lnTo>
                      <a:pt x="15" y="111"/>
                    </a:lnTo>
                    <a:lnTo>
                      <a:pt x="11" y="101"/>
                    </a:lnTo>
                    <a:lnTo>
                      <a:pt x="1" y="91"/>
                    </a:lnTo>
                    <a:lnTo>
                      <a:pt x="0" y="88"/>
                    </a:lnTo>
                    <a:lnTo>
                      <a:pt x="14" y="90"/>
                    </a:lnTo>
                    <a:lnTo>
                      <a:pt x="43" y="90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5" y="80"/>
                    </a:lnTo>
                    <a:lnTo>
                      <a:pt x="62" y="66"/>
                    </a:lnTo>
                    <a:lnTo>
                      <a:pt x="54" y="51"/>
                    </a:lnTo>
                    <a:lnTo>
                      <a:pt x="44" y="37"/>
                    </a:lnTo>
                    <a:lnTo>
                      <a:pt x="32" y="23"/>
                    </a:lnTo>
                    <a:lnTo>
                      <a:pt x="36" y="20"/>
                    </a:lnTo>
                    <a:lnTo>
                      <a:pt x="39" y="16"/>
                    </a:lnTo>
                    <a:lnTo>
                      <a:pt x="43" y="14"/>
                    </a:lnTo>
                    <a:lnTo>
                      <a:pt x="48" y="11"/>
                    </a:lnTo>
                    <a:lnTo>
                      <a:pt x="58" y="19"/>
                    </a:lnTo>
                    <a:lnTo>
                      <a:pt x="65" y="25"/>
                    </a:lnTo>
                    <a:lnTo>
                      <a:pt x="72" y="27"/>
                    </a:lnTo>
                    <a:lnTo>
                      <a:pt x="81" y="27"/>
                    </a:lnTo>
                    <a:lnTo>
                      <a:pt x="97" y="25"/>
                    </a:lnTo>
                    <a:lnTo>
                      <a:pt x="113" y="22"/>
                    </a:lnTo>
                    <a:lnTo>
                      <a:pt x="128" y="19"/>
                    </a:lnTo>
                    <a:lnTo>
                      <a:pt x="138" y="15"/>
                    </a:lnTo>
                    <a:lnTo>
                      <a:pt x="142" y="12"/>
                    </a:lnTo>
                    <a:lnTo>
                      <a:pt x="146" y="8"/>
                    </a:lnTo>
                    <a:lnTo>
                      <a:pt x="146" y="5"/>
                    </a:lnTo>
                    <a:lnTo>
                      <a:pt x="155" y="9"/>
                    </a:lnTo>
                    <a:lnTo>
                      <a:pt x="162" y="14"/>
                    </a:lnTo>
                    <a:lnTo>
                      <a:pt x="167" y="18"/>
                    </a:lnTo>
                    <a:lnTo>
                      <a:pt x="175" y="26"/>
                    </a:lnTo>
                    <a:lnTo>
                      <a:pt x="182" y="30"/>
                    </a:lnTo>
                    <a:lnTo>
                      <a:pt x="188" y="32"/>
                    </a:lnTo>
                    <a:lnTo>
                      <a:pt x="192" y="27"/>
                    </a:lnTo>
                    <a:lnTo>
                      <a:pt x="195" y="20"/>
                    </a:lnTo>
                    <a:lnTo>
                      <a:pt x="200" y="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31"/>
              <p:cNvSpPr>
                <a:spLocks/>
              </p:cNvSpPr>
              <p:nvPr/>
            </p:nvSpPr>
            <p:spPr bwMode="auto">
              <a:xfrm>
                <a:off x="4800600" y="1990725"/>
                <a:ext cx="1125537" cy="830263"/>
              </a:xfrm>
              <a:custGeom>
                <a:avLst/>
                <a:gdLst/>
                <a:ahLst/>
                <a:cxnLst>
                  <a:cxn ang="0">
                    <a:pos x="213" y="10"/>
                  </a:cxn>
                  <a:cxn ang="0">
                    <a:pos x="254" y="13"/>
                  </a:cxn>
                  <a:cxn ang="0">
                    <a:pos x="293" y="7"/>
                  </a:cxn>
                  <a:cxn ang="0">
                    <a:pos x="332" y="17"/>
                  </a:cxn>
                  <a:cxn ang="0">
                    <a:pos x="350" y="21"/>
                  </a:cxn>
                  <a:cxn ang="0">
                    <a:pos x="336" y="60"/>
                  </a:cxn>
                  <a:cxn ang="0">
                    <a:pos x="347" y="93"/>
                  </a:cxn>
                  <a:cxn ang="0">
                    <a:pos x="393" y="100"/>
                  </a:cxn>
                  <a:cxn ang="0">
                    <a:pos x="417" y="121"/>
                  </a:cxn>
                  <a:cxn ang="0">
                    <a:pos x="470" y="100"/>
                  </a:cxn>
                  <a:cxn ang="0">
                    <a:pos x="511" y="133"/>
                  </a:cxn>
                  <a:cxn ang="0">
                    <a:pos x="547" y="143"/>
                  </a:cxn>
                  <a:cxn ang="0">
                    <a:pos x="569" y="181"/>
                  </a:cxn>
                  <a:cxn ang="0">
                    <a:pos x="583" y="183"/>
                  </a:cxn>
                  <a:cxn ang="0">
                    <a:pos x="625" y="196"/>
                  </a:cxn>
                  <a:cxn ang="0">
                    <a:pos x="684" y="208"/>
                  </a:cxn>
                  <a:cxn ang="0">
                    <a:pos x="706" y="239"/>
                  </a:cxn>
                  <a:cxn ang="0">
                    <a:pos x="697" y="257"/>
                  </a:cxn>
                  <a:cxn ang="0">
                    <a:pos x="672" y="289"/>
                  </a:cxn>
                  <a:cxn ang="0">
                    <a:pos x="627" y="292"/>
                  </a:cxn>
                  <a:cxn ang="0">
                    <a:pos x="558" y="282"/>
                  </a:cxn>
                  <a:cxn ang="0">
                    <a:pos x="532" y="279"/>
                  </a:cxn>
                  <a:cxn ang="0">
                    <a:pos x="529" y="267"/>
                  </a:cxn>
                  <a:cxn ang="0">
                    <a:pos x="509" y="289"/>
                  </a:cxn>
                  <a:cxn ang="0">
                    <a:pos x="459" y="315"/>
                  </a:cxn>
                  <a:cxn ang="0">
                    <a:pos x="394" y="314"/>
                  </a:cxn>
                  <a:cxn ang="0">
                    <a:pos x="352" y="300"/>
                  </a:cxn>
                  <a:cxn ang="0">
                    <a:pos x="330" y="317"/>
                  </a:cxn>
                  <a:cxn ang="0">
                    <a:pos x="315" y="357"/>
                  </a:cxn>
                  <a:cxn ang="0">
                    <a:pos x="303" y="379"/>
                  </a:cxn>
                  <a:cxn ang="0">
                    <a:pos x="234" y="380"/>
                  </a:cxn>
                  <a:cxn ang="0">
                    <a:pos x="205" y="401"/>
                  </a:cxn>
                  <a:cxn ang="0">
                    <a:pos x="196" y="444"/>
                  </a:cxn>
                  <a:cxn ang="0">
                    <a:pos x="169" y="446"/>
                  </a:cxn>
                  <a:cxn ang="0">
                    <a:pos x="141" y="476"/>
                  </a:cxn>
                  <a:cxn ang="0">
                    <a:pos x="111" y="471"/>
                  </a:cxn>
                  <a:cxn ang="0">
                    <a:pos x="71" y="509"/>
                  </a:cxn>
                  <a:cxn ang="0">
                    <a:pos x="24" y="507"/>
                  </a:cxn>
                  <a:cxn ang="0">
                    <a:pos x="0" y="482"/>
                  </a:cxn>
                  <a:cxn ang="0">
                    <a:pos x="22" y="459"/>
                  </a:cxn>
                  <a:cxn ang="0">
                    <a:pos x="78" y="409"/>
                  </a:cxn>
                  <a:cxn ang="0">
                    <a:pos x="109" y="376"/>
                  </a:cxn>
                  <a:cxn ang="0">
                    <a:pos x="105" y="317"/>
                  </a:cxn>
                  <a:cxn ang="0">
                    <a:pos x="136" y="300"/>
                  </a:cxn>
                  <a:cxn ang="0">
                    <a:pos x="172" y="290"/>
                  </a:cxn>
                  <a:cxn ang="0">
                    <a:pos x="172" y="271"/>
                  </a:cxn>
                  <a:cxn ang="0">
                    <a:pos x="209" y="250"/>
                  </a:cxn>
                  <a:cxn ang="0">
                    <a:pos x="218" y="217"/>
                  </a:cxn>
                  <a:cxn ang="0">
                    <a:pos x="172" y="199"/>
                  </a:cxn>
                  <a:cxn ang="0">
                    <a:pos x="141" y="211"/>
                  </a:cxn>
                  <a:cxn ang="0">
                    <a:pos x="80" y="215"/>
                  </a:cxn>
                  <a:cxn ang="0">
                    <a:pos x="42" y="203"/>
                  </a:cxn>
                  <a:cxn ang="0">
                    <a:pos x="71" y="171"/>
                  </a:cxn>
                  <a:cxn ang="0">
                    <a:pos x="96" y="142"/>
                  </a:cxn>
                  <a:cxn ang="0">
                    <a:pos x="105" y="102"/>
                  </a:cxn>
                  <a:cxn ang="0">
                    <a:pos x="137" y="89"/>
                  </a:cxn>
                  <a:cxn ang="0">
                    <a:pos x="169" y="70"/>
                  </a:cxn>
                  <a:cxn ang="0">
                    <a:pos x="149" y="25"/>
                  </a:cxn>
                  <a:cxn ang="0">
                    <a:pos x="176" y="0"/>
                  </a:cxn>
                </a:cxnLst>
                <a:rect l="0" t="0" r="r" b="b"/>
                <a:pathLst>
                  <a:path w="709" h="523">
                    <a:moveTo>
                      <a:pt x="176" y="0"/>
                    </a:moveTo>
                    <a:lnTo>
                      <a:pt x="187" y="0"/>
                    </a:lnTo>
                    <a:lnTo>
                      <a:pt x="199" y="3"/>
                    </a:lnTo>
                    <a:lnTo>
                      <a:pt x="213" y="10"/>
                    </a:lnTo>
                    <a:lnTo>
                      <a:pt x="224" y="17"/>
                    </a:lnTo>
                    <a:lnTo>
                      <a:pt x="234" y="20"/>
                    </a:lnTo>
                    <a:lnTo>
                      <a:pt x="243" y="18"/>
                    </a:lnTo>
                    <a:lnTo>
                      <a:pt x="254" y="13"/>
                    </a:lnTo>
                    <a:lnTo>
                      <a:pt x="265" y="9"/>
                    </a:lnTo>
                    <a:lnTo>
                      <a:pt x="278" y="4"/>
                    </a:lnTo>
                    <a:lnTo>
                      <a:pt x="288" y="4"/>
                    </a:lnTo>
                    <a:lnTo>
                      <a:pt x="293" y="7"/>
                    </a:lnTo>
                    <a:lnTo>
                      <a:pt x="301" y="13"/>
                    </a:lnTo>
                    <a:lnTo>
                      <a:pt x="308" y="16"/>
                    </a:lnTo>
                    <a:lnTo>
                      <a:pt x="319" y="17"/>
                    </a:lnTo>
                    <a:lnTo>
                      <a:pt x="332" y="17"/>
                    </a:lnTo>
                    <a:lnTo>
                      <a:pt x="341" y="16"/>
                    </a:lnTo>
                    <a:lnTo>
                      <a:pt x="348" y="16"/>
                    </a:lnTo>
                    <a:lnTo>
                      <a:pt x="351" y="17"/>
                    </a:lnTo>
                    <a:lnTo>
                      <a:pt x="350" y="21"/>
                    </a:lnTo>
                    <a:lnTo>
                      <a:pt x="344" y="29"/>
                    </a:lnTo>
                    <a:lnTo>
                      <a:pt x="340" y="38"/>
                    </a:lnTo>
                    <a:lnTo>
                      <a:pt x="337" y="47"/>
                    </a:lnTo>
                    <a:lnTo>
                      <a:pt x="336" y="60"/>
                    </a:lnTo>
                    <a:lnTo>
                      <a:pt x="336" y="71"/>
                    </a:lnTo>
                    <a:lnTo>
                      <a:pt x="337" y="81"/>
                    </a:lnTo>
                    <a:lnTo>
                      <a:pt x="340" y="89"/>
                    </a:lnTo>
                    <a:lnTo>
                      <a:pt x="347" y="93"/>
                    </a:lnTo>
                    <a:lnTo>
                      <a:pt x="358" y="95"/>
                    </a:lnTo>
                    <a:lnTo>
                      <a:pt x="372" y="95"/>
                    </a:lnTo>
                    <a:lnTo>
                      <a:pt x="384" y="96"/>
                    </a:lnTo>
                    <a:lnTo>
                      <a:pt x="393" y="100"/>
                    </a:lnTo>
                    <a:lnTo>
                      <a:pt x="397" y="107"/>
                    </a:lnTo>
                    <a:lnTo>
                      <a:pt x="401" y="115"/>
                    </a:lnTo>
                    <a:lnTo>
                      <a:pt x="408" y="120"/>
                    </a:lnTo>
                    <a:lnTo>
                      <a:pt x="417" y="121"/>
                    </a:lnTo>
                    <a:lnTo>
                      <a:pt x="427" y="117"/>
                    </a:lnTo>
                    <a:lnTo>
                      <a:pt x="441" y="107"/>
                    </a:lnTo>
                    <a:lnTo>
                      <a:pt x="455" y="100"/>
                    </a:lnTo>
                    <a:lnTo>
                      <a:pt x="470" y="100"/>
                    </a:lnTo>
                    <a:lnTo>
                      <a:pt x="481" y="103"/>
                    </a:lnTo>
                    <a:lnTo>
                      <a:pt x="488" y="103"/>
                    </a:lnTo>
                    <a:lnTo>
                      <a:pt x="500" y="121"/>
                    </a:lnTo>
                    <a:lnTo>
                      <a:pt x="511" y="133"/>
                    </a:lnTo>
                    <a:lnTo>
                      <a:pt x="522" y="138"/>
                    </a:lnTo>
                    <a:lnTo>
                      <a:pt x="532" y="139"/>
                    </a:lnTo>
                    <a:lnTo>
                      <a:pt x="546" y="140"/>
                    </a:lnTo>
                    <a:lnTo>
                      <a:pt x="547" y="143"/>
                    </a:lnTo>
                    <a:lnTo>
                      <a:pt x="557" y="153"/>
                    </a:lnTo>
                    <a:lnTo>
                      <a:pt x="561" y="163"/>
                    </a:lnTo>
                    <a:lnTo>
                      <a:pt x="564" y="172"/>
                    </a:lnTo>
                    <a:lnTo>
                      <a:pt x="569" y="181"/>
                    </a:lnTo>
                    <a:lnTo>
                      <a:pt x="575" y="186"/>
                    </a:lnTo>
                    <a:lnTo>
                      <a:pt x="578" y="188"/>
                    </a:lnTo>
                    <a:lnTo>
                      <a:pt x="580" y="186"/>
                    </a:lnTo>
                    <a:lnTo>
                      <a:pt x="583" y="183"/>
                    </a:lnTo>
                    <a:lnTo>
                      <a:pt x="585" y="181"/>
                    </a:lnTo>
                    <a:lnTo>
                      <a:pt x="587" y="178"/>
                    </a:lnTo>
                    <a:lnTo>
                      <a:pt x="605" y="189"/>
                    </a:lnTo>
                    <a:lnTo>
                      <a:pt x="625" y="196"/>
                    </a:lnTo>
                    <a:lnTo>
                      <a:pt x="645" y="201"/>
                    </a:lnTo>
                    <a:lnTo>
                      <a:pt x="662" y="204"/>
                    </a:lnTo>
                    <a:lnTo>
                      <a:pt x="674" y="206"/>
                    </a:lnTo>
                    <a:lnTo>
                      <a:pt x="684" y="208"/>
                    </a:lnTo>
                    <a:lnTo>
                      <a:pt x="691" y="214"/>
                    </a:lnTo>
                    <a:lnTo>
                      <a:pt x="697" y="221"/>
                    </a:lnTo>
                    <a:lnTo>
                      <a:pt x="701" y="229"/>
                    </a:lnTo>
                    <a:lnTo>
                      <a:pt x="706" y="239"/>
                    </a:lnTo>
                    <a:lnTo>
                      <a:pt x="709" y="246"/>
                    </a:lnTo>
                    <a:lnTo>
                      <a:pt x="706" y="250"/>
                    </a:lnTo>
                    <a:lnTo>
                      <a:pt x="702" y="254"/>
                    </a:lnTo>
                    <a:lnTo>
                      <a:pt x="697" y="257"/>
                    </a:lnTo>
                    <a:lnTo>
                      <a:pt x="691" y="261"/>
                    </a:lnTo>
                    <a:lnTo>
                      <a:pt x="688" y="265"/>
                    </a:lnTo>
                    <a:lnTo>
                      <a:pt x="681" y="278"/>
                    </a:lnTo>
                    <a:lnTo>
                      <a:pt x="672" y="289"/>
                    </a:lnTo>
                    <a:lnTo>
                      <a:pt x="661" y="299"/>
                    </a:lnTo>
                    <a:lnTo>
                      <a:pt x="652" y="301"/>
                    </a:lnTo>
                    <a:lnTo>
                      <a:pt x="636" y="296"/>
                    </a:lnTo>
                    <a:lnTo>
                      <a:pt x="627" y="292"/>
                    </a:lnTo>
                    <a:lnTo>
                      <a:pt x="616" y="289"/>
                    </a:lnTo>
                    <a:lnTo>
                      <a:pt x="598" y="286"/>
                    </a:lnTo>
                    <a:lnTo>
                      <a:pt x="578" y="283"/>
                    </a:lnTo>
                    <a:lnTo>
                      <a:pt x="558" y="282"/>
                    </a:lnTo>
                    <a:lnTo>
                      <a:pt x="543" y="280"/>
                    </a:lnTo>
                    <a:lnTo>
                      <a:pt x="538" y="280"/>
                    </a:lnTo>
                    <a:lnTo>
                      <a:pt x="535" y="279"/>
                    </a:lnTo>
                    <a:lnTo>
                      <a:pt x="532" y="279"/>
                    </a:lnTo>
                    <a:lnTo>
                      <a:pt x="532" y="278"/>
                    </a:lnTo>
                    <a:lnTo>
                      <a:pt x="531" y="275"/>
                    </a:lnTo>
                    <a:lnTo>
                      <a:pt x="531" y="268"/>
                    </a:lnTo>
                    <a:lnTo>
                      <a:pt x="529" y="267"/>
                    </a:lnTo>
                    <a:lnTo>
                      <a:pt x="527" y="267"/>
                    </a:lnTo>
                    <a:lnTo>
                      <a:pt x="522" y="271"/>
                    </a:lnTo>
                    <a:lnTo>
                      <a:pt x="514" y="285"/>
                    </a:lnTo>
                    <a:lnTo>
                      <a:pt x="509" y="289"/>
                    </a:lnTo>
                    <a:lnTo>
                      <a:pt x="502" y="293"/>
                    </a:lnTo>
                    <a:lnTo>
                      <a:pt x="491" y="299"/>
                    </a:lnTo>
                    <a:lnTo>
                      <a:pt x="477" y="307"/>
                    </a:lnTo>
                    <a:lnTo>
                      <a:pt x="459" y="315"/>
                    </a:lnTo>
                    <a:lnTo>
                      <a:pt x="445" y="319"/>
                    </a:lnTo>
                    <a:lnTo>
                      <a:pt x="428" y="319"/>
                    </a:lnTo>
                    <a:lnTo>
                      <a:pt x="411" y="318"/>
                    </a:lnTo>
                    <a:lnTo>
                      <a:pt x="394" y="314"/>
                    </a:lnTo>
                    <a:lnTo>
                      <a:pt x="382" y="310"/>
                    </a:lnTo>
                    <a:lnTo>
                      <a:pt x="372" y="305"/>
                    </a:lnTo>
                    <a:lnTo>
                      <a:pt x="364" y="303"/>
                    </a:lnTo>
                    <a:lnTo>
                      <a:pt x="352" y="300"/>
                    </a:lnTo>
                    <a:lnTo>
                      <a:pt x="343" y="301"/>
                    </a:lnTo>
                    <a:lnTo>
                      <a:pt x="336" y="303"/>
                    </a:lnTo>
                    <a:lnTo>
                      <a:pt x="333" y="307"/>
                    </a:lnTo>
                    <a:lnTo>
                      <a:pt x="330" y="317"/>
                    </a:lnTo>
                    <a:lnTo>
                      <a:pt x="325" y="329"/>
                    </a:lnTo>
                    <a:lnTo>
                      <a:pt x="312" y="346"/>
                    </a:lnTo>
                    <a:lnTo>
                      <a:pt x="312" y="350"/>
                    </a:lnTo>
                    <a:lnTo>
                      <a:pt x="315" y="357"/>
                    </a:lnTo>
                    <a:lnTo>
                      <a:pt x="319" y="365"/>
                    </a:lnTo>
                    <a:lnTo>
                      <a:pt x="318" y="371"/>
                    </a:lnTo>
                    <a:lnTo>
                      <a:pt x="312" y="375"/>
                    </a:lnTo>
                    <a:lnTo>
                      <a:pt x="303" y="379"/>
                    </a:lnTo>
                    <a:lnTo>
                      <a:pt x="270" y="383"/>
                    </a:lnTo>
                    <a:lnTo>
                      <a:pt x="261" y="385"/>
                    </a:lnTo>
                    <a:lnTo>
                      <a:pt x="247" y="385"/>
                    </a:lnTo>
                    <a:lnTo>
                      <a:pt x="234" y="380"/>
                    </a:lnTo>
                    <a:lnTo>
                      <a:pt x="218" y="378"/>
                    </a:lnTo>
                    <a:lnTo>
                      <a:pt x="213" y="380"/>
                    </a:lnTo>
                    <a:lnTo>
                      <a:pt x="209" y="389"/>
                    </a:lnTo>
                    <a:lnTo>
                      <a:pt x="205" y="401"/>
                    </a:lnTo>
                    <a:lnTo>
                      <a:pt x="203" y="414"/>
                    </a:lnTo>
                    <a:lnTo>
                      <a:pt x="201" y="426"/>
                    </a:lnTo>
                    <a:lnTo>
                      <a:pt x="199" y="437"/>
                    </a:lnTo>
                    <a:lnTo>
                      <a:pt x="196" y="444"/>
                    </a:lnTo>
                    <a:lnTo>
                      <a:pt x="192" y="447"/>
                    </a:lnTo>
                    <a:lnTo>
                      <a:pt x="181" y="444"/>
                    </a:lnTo>
                    <a:lnTo>
                      <a:pt x="176" y="444"/>
                    </a:lnTo>
                    <a:lnTo>
                      <a:pt x="169" y="446"/>
                    </a:lnTo>
                    <a:lnTo>
                      <a:pt x="160" y="454"/>
                    </a:lnTo>
                    <a:lnTo>
                      <a:pt x="155" y="464"/>
                    </a:lnTo>
                    <a:lnTo>
                      <a:pt x="148" y="473"/>
                    </a:lnTo>
                    <a:lnTo>
                      <a:pt x="141" y="476"/>
                    </a:lnTo>
                    <a:lnTo>
                      <a:pt x="133" y="475"/>
                    </a:lnTo>
                    <a:lnTo>
                      <a:pt x="125" y="471"/>
                    </a:lnTo>
                    <a:lnTo>
                      <a:pt x="118" y="468"/>
                    </a:lnTo>
                    <a:lnTo>
                      <a:pt x="111" y="471"/>
                    </a:lnTo>
                    <a:lnTo>
                      <a:pt x="101" y="477"/>
                    </a:lnTo>
                    <a:lnTo>
                      <a:pt x="90" y="486"/>
                    </a:lnTo>
                    <a:lnTo>
                      <a:pt x="80" y="498"/>
                    </a:lnTo>
                    <a:lnTo>
                      <a:pt x="71" y="509"/>
                    </a:lnTo>
                    <a:lnTo>
                      <a:pt x="62" y="516"/>
                    </a:lnTo>
                    <a:lnTo>
                      <a:pt x="50" y="522"/>
                    </a:lnTo>
                    <a:lnTo>
                      <a:pt x="36" y="523"/>
                    </a:lnTo>
                    <a:lnTo>
                      <a:pt x="24" y="507"/>
                    </a:lnTo>
                    <a:lnTo>
                      <a:pt x="3" y="490"/>
                    </a:lnTo>
                    <a:lnTo>
                      <a:pt x="2" y="486"/>
                    </a:lnTo>
                    <a:lnTo>
                      <a:pt x="2" y="483"/>
                    </a:lnTo>
                    <a:lnTo>
                      <a:pt x="0" y="482"/>
                    </a:lnTo>
                    <a:lnTo>
                      <a:pt x="0" y="477"/>
                    </a:lnTo>
                    <a:lnTo>
                      <a:pt x="4" y="473"/>
                    </a:lnTo>
                    <a:lnTo>
                      <a:pt x="8" y="471"/>
                    </a:lnTo>
                    <a:lnTo>
                      <a:pt x="22" y="459"/>
                    </a:lnTo>
                    <a:lnTo>
                      <a:pt x="37" y="443"/>
                    </a:lnTo>
                    <a:lnTo>
                      <a:pt x="51" y="428"/>
                    </a:lnTo>
                    <a:lnTo>
                      <a:pt x="67" y="416"/>
                    </a:lnTo>
                    <a:lnTo>
                      <a:pt x="78" y="409"/>
                    </a:lnTo>
                    <a:lnTo>
                      <a:pt x="90" y="403"/>
                    </a:lnTo>
                    <a:lnTo>
                      <a:pt x="100" y="396"/>
                    </a:lnTo>
                    <a:lnTo>
                      <a:pt x="107" y="387"/>
                    </a:lnTo>
                    <a:lnTo>
                      <a:pt x="109" y="376"/>
                    </a:lnTo>
                    <a:lnTo>
                      <a:pt x="109" y="360"/>
                    </a:lnTo>
                    <a:lnTo>
                      <a:pt x="107" y="342"/>
                    </a:lnTo>
                    <a:lnTo>
                      <a:pt x="105" y="328"/>
                    </a:lnTo>
                    <a:lnTo>
                      <a:pt x="105" y="317"/>
                    </a:lnTo>
                    <a:lnTo>
                      <a:pt x="108" y="312"/>
                    </a:lnTo>
                    <a:lnTo>
                      <a:pt x="113" y="310"/>
                    </a:lnTo>
                    <a:lnTo>
                      <a:pt x="122" y="308"/>
                    </a:lnTo>
                    <a:lnTo>
                      <a:pt x="136" y="300"/>
                    </a:lnTo>
                    <a:lnTo>
                      <a:pt x="144" y="296"/>
                    </a:lnTo>
                    <a:lnTo>
                      <a:pt x="154" y="293"/>
                    </a:lnTo>
                    <a:lnTo>
                      <a:pt x="163" y="293"/>
                    </a:lnTo>
                    <a:lnTo>
                      <a:pt x="172" y="290"/>
                    </a:lnTo>
                    <a:lnTo>
                      <a:pt x="176" y="286"/>
                    </a:lnTo>
                    <a:lnTo>
                      <a:pt x="176" y="280"/>
                    </a:lnTo>
                    <a:lnTo>
                      <a:pt x="173" y="275"/>
                    </a:lnTo>
                    <a:lnTo>
                      <a:pt x="172" y="271"/>
                    </a:lnTo>
                    <a:lnTo>
                      <a:pt x="174" y="267"/>
                    </a:lnTo>
                    <a:lnTo>
                      <a:pt x="181" y="262"/>
                    </a:lnTo>
                    <a:lnTo>
                      <a:pt x="195" y="257"/>
                    </a:lnTo>
                    <a:lnTo>
                      <a:pt x="209" y="250"/>
                    </a:lnTo>
                    <a:lnTo>
                      <a:pt x="221" y="243"/>
                    </a:lnTo>
                    <a:lnTo>
                      <a:pt x="225" y="235"/>
                    </a:lnTo>
                    <a:lnTo>
                      <a:pt x="224" y="228"/>
                    </a:lnTo>
                    <a:lnTo>
                      <a:pt x="218" y="217"/>
                    </a:lnTo>
                    <a:lnTo>
                      <a:pt x="209" y="207"/>
                    </a:lnTo>
                    <a:lnTo>
                      <a:pt x="198" y="200"/>
                    </a:lnTo>
                    <a:lnTo>
                      <a:pt x="184" y="197"/>
                    </a:lnTo>
                    <a:lnTo>
                      <a:pt x="172" y="199"/>
                    </a:lnTo>
                    <a:lnTo>
                      <a:pt x="162" y="203"/>
                    </a:lnTo>
                    <a:lnTo>
                      <a:pt x="156" y="206"/>
                    </a:lnTo>
                    <a:lnTo>
                      <a:pt x="149" y="210"/>
                    </a:lnTo>
                    <a:lnTo>
                      <a:pt x="141" y="211"/>
                    </a:lnTo>
                    <a:lnTo>
                      <a:pt x="131" y="211"/>
                    </a:lnTo>
                    <a:lnTo>
                      <a:pt x="116" y="213"/>
                    </a:lnTo>
                    <a:lnTo>
                      <a:pt x="100" y="214"/>
                    </a:lnTo>
                    <a:lnTo>
                      <a:pt x="80" y="215"/>
                    </a:lnTo>
                    <a:lnTo>
                      <a:pt x="50" y="215"/>
                    </a:lnTo>
                    <a:lnTo>
                      <a:pt x="40" y="214"/>
                    </a:lnTo>
                    <a:lnTo>
                      <a:pt x="37" y="211"/>
                    </a:lnTo>
                    <a:lnTo>
                      <a:pt x="42" y="203"/>
                    </a:lnTo>
                    <a:lnTo>
                      <a:pt x="46" y="193"/>
                    </a:lnTo>
                    <a:lnTo>
                      <a:pt x="54" y="185"/>
                    </a:lnTo>
                    <a:lnTo>
                      <a:pt x="64" y="178"/>
                    </a:lnTo>
                    <a:lnTo>
                      <a:pt x="71" y="171"/>
                    </a:lnTo>
                    <a:lnTo>
                      <a:pt x="75" y="164"/>
                    </a:lnTo>
                    <a:lnTo>
                      <a:pt x="78" y="156"/>
                    </a:lnTo>
                    <a:lnTo>
                      <a:pt x="86" y="149"/>
                    </a:lnTo>
                    <a:lnTo>
                      <a:pt x="96" y="142"/>
                    </a:lnTo>
                    <a:lnTo>
                      <a:pt x="101" y="132"/>
                    </a:lnTo>
                    <a:lnTo>
                      <a:pt x="104" y="121"/>
                    </a:lnTo>
                    <a:lnTo>
                      <a:pt x="104" y="108"/>
                    </a:lnTo>
                    <a:lnTo>
                      <a:pt x="105" y="102"/>
                    </a:lnTo>
                    <a:lnTo>
                      <a:pt x="111" y="97"/>
                    </a:lnTo>
                    <a:lnTo>
                      <a:pt x="116" y="96"/>
                    </a:lnTo>
                    <a:lnTo>
                      <a:pt x="123" y="95"/>
                    </a:lnTo>
                    <a:lnTo>
                      <a:pt x="137" y="89"/>
                    </a:lnTo>
                    <a:lnTo>
                      <a:pt x="154" y="86"/>
                    </a:lnTo>
                    <a:lnTo>
                      <a:pt x="162" y="84"/>
                    </a:lnTo>
                    <a:lnTo>
                      <a:pt x="166" y="78"/>
                    </a:lnTo>
                    <a:lnTo>
                      <a:pt x="169" y="70"/>
                    </a:lnTo>
                    <a:lnTo>
                      <a:pt x="166" y="57"/>
                    </a:lnTo>
                    <a:lnTo>
                      <a:pt x="159" y="46"/>
                    </a:lnTo>
                    <a:lnTo>
                      <a:pt x="154" y="35"/>
                    </a:lnTo>
                    <a:lnTo>
                      <a:pt x="149" y="25"/>
                    </a:lnTo>
                    <a:lnTo>
                      <a:pt x="152" y="17"/>
                    </a:lnTo>
                    <a:lnTo>
                      <a:pt x="159" y="10"/>
                    </a:lnTo>
                    <a:lnTo>
                      <a:pt x="167" y="4"/>
                    </a:ln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32"/>
              <p:cNvSpPr>
                <a:spLocks/>
              </p:cNvSpPr>
              <p:nvPr/>
            </p:nvSpPr>
            <p:spPr bwMode="auto">
              <a:xfrm>
                <a:off x="5592763" y="2041525"/>
                <a:ext cx="1092200" cy="947738"/>
              </a:xfrm>
              <a:custGeom>
                <a:avLst/>
                <a:gdLst/>
                <a:ahLst/>
                <a:cxnLst>
                  <a:cxn ang="0">
                    <a:pos x="358" y="10"/>
                  </a:cxn>
                  <a:cxn ang="0">
                    <a:pos x="333" y="71"/>
                  </a:cxn>
                  <a:cxn ang="0">
                    <a:pos x="305" y="111"/>
                  </a:cxn>
                  <a:cxn ang="0">
                    <a:pos x="298" y="160"/>
                  </a:cxn>
                  <a:cxn ang="0">
                    <a:pos x="359" y="169"/>
                  </a:cxn>
                  <a:cxn ang="0">
                    <a:pos x="425" y="214"/>
                  </a:cxn>
                  <a:cxn ang="0">
                    <a:pos x="463" y="178"/>
                  </a:cxn>
                  <a:cxn ang="0">
                    <a:pos x="522" y="146"/>
                  </a:cxn>
                  <a:cxn ang="0">
                    <a:pos x="526" y="125"/>
                  </a:cxn>
                  <a:cxn ang="0">
                    <a:pos x="584" y="115"/>
                  </a:cxn>
                  <a:cxn ang="0">
                    <a:pos x="598" y="60"/>
                  </a:cxn>
                  <a:cxn ang="0">
                    <a:pos x="623" y="49"/>
                  </a:cxn>
                  <a:cxn ang="0">
                    <a:pos x="634" y="101"/>
                  </a:cxn>
                  <a:cxn ang="0">
                    <a:pos x="684" y="146"/>
                  </a:cxn>
                  <a:cxn ang="0">
                    <a:pos x="660" y="200"/>
                  </a:cxn>
                  <a:cxn ang="0">
                    <a:pos x="590" y="226"/>
                  </a:cxn>
                  <a:cxn ang="0">
                    <a:pos x="535" y="240"/>
                  </a:cxn>
                  <a:cxn ang="0">
                    <a:pos x="489" y="280"/>
                  </a:cxn>
                  <a:cxn ang="0">
                    <a:pos x="412" y="332"/>
                  </a:cxn>
                  <a:cxn ang="0">
                    <a:pos x="349" y="291"/>
                  </a:cxn>
                  <a:cxn ang="0">
                    <a:pos x="294" y="294"/>
                  </a:cxn>
                  <a:cxn ang="0">
                    <a:pos x="243" y="298"/>
                  </a:cxn>
                  <a:cxn ang="0">
                    <a:pos x="254" y="341"/>
                  </a:cxn>
                  <a:cxn ang="0">
                    <a:pos x="285" y="376"/>
                  </a:cxn>
                  <a:cxn ang="0">
                    <a:pos x="322" y="433"/>
                  </a:cxn>
                  <a:cxn ang="0">
                    <a:pos x="323" y="459"/>
                  </a:cxn>
                  <a:cxn ang="0">
                    <a:pos x="330" y="473"/>
                  </a:cxn>
                  <a:cxn ang="0">
                    <a:pos x="286" y="486"/>
                  </a:cxn>
                  <a:cxn ang="0">
                    <a:pos x="218" y="473"/>
                  </a:cxn>
                  <a:cxn ang="0">
                    <a:pos x="174" y="502"/>
                  </a:cxn>
                  <a:cxn ang="0">
                    <a:pos x="123" y="549"/>
                  </a:cxn>
                  <a:cxn ang="0">
                    <a:pos x="126" y="584"/>
                  </a:cxn>
                  <a:cxn ang="0">
                    <a:pos x="88" y="592"/>
                  </a:cxn>
                  <a:cxn ang="0">
                    <a:pos x="77" y="556"/>
                  </a:cxn>
                  <a:cxn ang="0">
                    <a:pos x="30" y="563"/>
                  </a:cxn>
                  <a:cxn ang="0">
                    <a:pos x="55" y="541"/>
                  </a:cxn>
                  <a:cxn ang="0">
                    <a:pos x="87" y="526"/>
                  </a:cxn>
                  <a:cxn ang="0">
                    <a:pos x="91" y="494"/>
                  </a:cxn>
                  <a:cxn ang="0">
                    <a:pos x="144" y="479"/>
                  </a:cxn>
                  <a:cxn ang="0">
                    <a:pos x="131" y="461"/>
                  </a:cxn>
                  <a:cxn ang="0">
                    <a:pos x="127" y="436"/>
                  </a:cxn>
                  <a:cxn ang="0">
                    <a:pos x="93" y="441"/>
                  </a:cxn>
                  <a:cxn ang="0">
                    <a:pos x="43" y="473"/>
                  </a:cxn>
                  <a:cxn ang="0">
                    <a:pos x="36" y="433"/>
                  </a:cxn>
                  <a:cxn ang="0">
                    <a:pos x="12" y="387"/>
                  </a:cxn>
                  <a:cxn ang="0">
                    <a:pos x="72" y="350"/>
                  </a:cxn>
                  <a:cxn ang="0">
                    <a:pos x="120" y="322"/>
                  </a:cxn>
                  <a:cxn ang="0">
                    <a:pos x="180" y="283"/>
                  </a:cxn>
                  <a:cxn ang="0">
                    <a:pos x="199" y="240"/>
                  </a:cxn>
                  <a:cxn ang="0">
                    <a:pos x="207" y="219"/>
                  </a:cxn>
                  <a:cxn ang="0">
                    <a:pos x="185" y="176"/>
                  </a:cxn>
                  <a:cxn ang="0">
                    <a:pos x="88" y="146"/>
                  </a:cxn>
                  <a:cxn ang="0">
                    <a:pos x="149" y="147"/>
                  </a:cxn>
                  <a:cxn ang="0">
                    <a:pos x="198" y="108"/>
                  </a:cxn>
                  <a:cxn ang="0">
                    <a:pos x="240" y="86"/>
                  </a:cxn>
                  <a:cxn ang="0">
                    <a:pos x="280" y="52"/>
                  </a:cxn>
                  <a:cxn ang="0">
                    <a:pos x="253" y="20"/>
                  </a:cxn>
                </a:cxnLst>
                <a:rect l="0" t="0" r="r" b="b"/>
                <a:pathLst>
                  <a:path w="688" h="597">
                    <a:moveTo>
                      <a:pt x="297" y="0"/>
                    </a:moveTo>
                    <a:lnTo>
                      <a:pt x="309" y="2"/>
                    </a:lnTo>
                    <a:lnTo>
                      <a:pt x="322" y="2"/>
                    </a:lnTo>
                    <a:lnTo>
                      <a:pt x="334" y="3"/>
                    </a:lnTo>
                    <a:lnTo>
                      <a:pt x="347" y="6"/>
                    </a:lnTo>
                    <a:lnTo>
                      <a:pt x="358" y="10"/>
                    </a:lnTo>
                    <a:lnTo>
                      <a:pt x="363" y="15"/>
                    </a:lnTo>
                    <a:lnTo>
                      <a:pt x="363" y="22"/>
                    </a:lnTo>
                    <a:lnTo>
                      <a:pt x="356" y="31"/>
                    </a:lnTo>
                    <a:lnTo>
                      <a:pt x="340" y="53"/>
                    </a:lnTo>
                    <a:lnTo>
                      <a:pt x="334" y="63"/>
                    </a:lnTo>
                    <a:lnTo>
                      <a:pt x="333" y="71"/>
                    </a:lnTo>
                    <a:lnTo>
                      <a:pt x="333" y="81"/>
                    </a:lnTo>
                    <a:lnTo>
                      <a:pt x="330" y="93"/>
                    </a:lnTo>
                    <a:lnTo>
                      <a:pt x="326" y="106"/>
                    </a:lnTo>
                    <a:lnTo>
                      <a:pt x="319" y="111"/>
                    </a:lnTo>
                    <a:lnTo>
                      <a:pt x="312" y="113"/>
                    </a:lnTo>
                    <a:lnTo>
                      <a:pt x="305" y="111"/>
                    </a:lnTo>
                    <a:lnTo>
                      <a:pt x="300" y="113"/>
                    </a:lnTo>
                    <a:lnTo>
                      <a:pt x="296" y="115"/>
                    </a:lnTo>
                    <a:lnTo>
                      <a:pt x="294" y="121"/>
                    </a:lnTo>
                    <a:lnTo>
                      <a:pt x="294" y="140"/>
                    </a:lnTo>
                    <a:lnTo>
                      <a:pt x="296" y="151"/>
                    </a:lnTo>
                    <a:lnTo>
                      <a:pt x="298" y="160"/>
                    </a:lnTo>
                    <a:lnTo>
                      <a:pt x="303" y="167"/>
                    </a:lnTo>
                    <a:lnTo>
                      <a:pt x="309" y="169"/>
                    </a:lnTo>
                    <a:lnTo>
                      <a:pt x="320" y="168"/>
                    </a:lnTo>
                    <a:lnTo>
                      <a:pt x="334" y="168"/>
                    </a:lnTo>
                    <a:lnTo>
                      <a:pt x="347" y="167"/>
                    </a:lnTo>
                    <a:lnTo>
                      <a:pt x="359" y="169"/>
                    </a:lnTo>
                    <a:lnTo>
                      <a:pt x="370" y="176"/>
                    </a:lnTo>
                    <a:lnTo>
                      <a:pt x="380" y="185"/>
                    </a:lnTo>
                    <a:lnTo>
                      <a:pt x="391" y="194"/>
                    </a:lnTo>
                    <a:lnTo>
                      <a:pt x="402" y="203"/>
                    </a:lnTo>
                    <a:lnTo>
                      <a:pt x="414" y="211"/>
                    </a:lnTo>
                    <a:lnTo>
                      <a:pt x="425" y="214"/>
                    </a:lnTo>
                    <a:lnTo>
                      <a:pt x="434" y="212"/>
                    </a:lnTo>
                    <a:lnTo>
                      <a:pt x="441" y="205"/>
                    </a:lnTo>
                    <a:lnTo>
                      <a:pt x="445" y="196"/>
                    </a:lnTo>
                    <a:lnTo>
                      <a:pt x="449" y="187"/>
                    </a:lnTo>
                    <a:lnTo>
                      <a:pt x="453" y="182"/>
                    </a:lnTo>
                    <a:lnTo>
                      <a:pt x="463" y="178"/>
                    </a:lnTo>
                    <a:lnTo>
                      <a:pt x="474" y="175"/>
                    </a:lnTo>
                    <a:lnTo>
                      <a:pt x="488" y="169"/>
                    </a:lnTo>
                    <a:lnTo>
                      <a:pt x="500" y="164"/>
                    </a:lnTo>
                    <a:lnTo>
                      <a:pt x="511" y="157"/>
                    </a:lnTo>
                    <a:lnTo>
                      <a:pt x="519" y="151"/>
                    </a:lnTo>
                    <a:lnTo>
                      <a:pt x="522" y="146"/>
                    </a:lnTo>
                    <a:lnTo>
                      <a:pt x="522" y="140"/>
                    </a:lnTo>
                    <a:lnTo>
                      <a:pt x="521" y="138"/>
                    </a:lnTo>
                    <a:lnTo>
                      <a:pt x="521" y="131"/>
                    </a:lnTo>
                    <a:lnTo>
                      <a:pt x="522" y="128"/>
                    </a:lnTo>
                    <a:lnTo>
                      <a:pt x="524" y="126"/>
                    </a:lnTo>
                    <a:lnTo>
                      <a:pt x="526" y="125"/>
                    </a:lnTo>
                    <a:lnTo>
                      <a:pt x="532" y="125"/>
                    </a:lnTo>
                    <a:lnTo>
                      <a:pt x="544" y="126"/>
                    </a:lnTo>
                    <a:lnTo>
                      <a:pt x="554" y="128"/>
                    </a:lnTo>
                    <a:lnTo>
                      <a:pt x="562" y="128"/>
                    </a:lnTo>
                    <a:lnTo>
                      <a:pt x="572" y="125"/>
                    </a:lnTo>
                    <a:lnTo>
                      <a:pt x="584" y="115"/>
                    </a:lnTo>
                    <a:lnTo>
                      <a:pt x="594" y="106"/>
                    </a:lnTo>
                    <a:lnTo>
                      <a:pt x="598" y="96"/>
                    </a:lnTo>
                    <a:lnTo>
                      <a:pt x="597" y="88"/>
                    </a:lnTo>
                    <a:lnTo>
                      <a:pt x="594" y="78"/>
                    </a:lnTo>
                    <a:lnTo>
                      <a:pt x="594" y="68"/>
                    </a:lnTo>
                    <a:lnTo>
                      <a:pt x="598" y="60"/>
                    </a:lnTo>
                    <a:lnTo>
                      <a:pt x="602" y="56"/>
                    </a:lnTo>
                    <a:lnTo>
                      <a:pt x="608" y="53"/>
                    </a:lnTo>
                    <a:lnTo>
                      <a:pt x="612" y="52"/>
                    </a:lnTo>
                    <a:lnTo>
                      <a:pt x="616" y="47"/>
                    </a:lnTo>
                    <a:lnTo>
                      <a:pt x="620" y="47"/>
                    </a:lnTo>
                    <a:lnTo>
                      <a:pt x="623" y="49"/>
                    </a:lnTo>
                    <a:lnTo>
                      <a:pt x="624" y="49"/>
                    </a:lnTo>
                    <a:lnTo>
                      <a:pt x="627" y="50"/>
                    </a:lnTo>
                    <a:lnTo>
                      <a:pt x="631" y="56"/>
                    </a:lnTo>
                    <a:lnTo>
                      <a:pt x="633" y="67"/>
                    </a:lnTo>
                    <a:lnTo>
                      <a:pt x="633" y="90"/>
                    </a:lnTo>
                    <a:lnTo>
                      <a:pt x="634" y="101"/>
                    </a:lnTo>
                    <a:lnTo>
                      <a:pt x="637" y="108"/>
                    </a:lnTo>
                    <a:lnTo>
                      <a:pt x="642" y="115"/>
                    </a:lnTo>
                    <a:lnTo>
                      <a:pt x="649" y="119"/>
                    </a:lnTo>
                    <a:lnTo>
                      <a:pt x="659" y="126"/>
                    </a:lnTo>
                    <a:lnTo>
                      <a:pt x="673" y="136"/>
                    </a:lnTo>
                    <a:lnTo>
                      <a:pt x="684" y="146"/>
                    </a:lnTo>
                    <a:lnTo>
                      <a:pt x="688" y="154"/>
                    </a:lnTo>
                    <a:lnTo>
                      <a:pt x="688" y="161"/>
                    </a:lnTo>
                    <a:lnTo>
                      <a:pt x="684" y="167"/>
                    </a:lnTo>
                    <a:lnTo>
                      <a:pt x="677" y="175"/>
                    </a:lnTo>
                    <a:lnTo>
                      <a:pt x="669" y="186"/>
                    </a:lnTo>
                    <a:lnTo>
                      <a:pt x="660" y="200"/>
                    </a:lnTo>
                    <a:lnTo>
                      <a:pt x="651" y="215"/>
                    </a:lnTo>
                    <a:lnTo>
                      <a:pt x="641" y="226"/>
                    </a:lnTo>
                    <a:lnTo>
                      <a:pt x="630" y="230"/>
                    </a:lnTo>
                    <a:lnTo>
                      <a:pt x="620" y="230"/>
                    </a:lnTo>
                    <a:lnTo>
                      <a:pt x="605" y="229"/>
                    </a:lnTo>
                    <a:lnTo>
                      <a:pt x="590" y="226"/>
                    </a:lnTo>
                    <a:lnTo>
                      <a:pt x="575" y="225"/>
                    </a:lnTo>
                    <a:lnTo>
                      <a:pt x="561" y="225"/>
                    </a:lnTo>
                    <a:lnTo>
                      <a:pt x="551" y="226"/>
                    </a:lnTo>
                    <a:lnTo>
                      <a:pt x="547" y="229"/>
                    </a:lnTo>
                    <a:lnTo>
                      <a:pt x="543" y="235"/>
                    </a:lnTo>
                    <a:lnTo>
                      <a:pt x="535" y="240"/>
                    </a:lnTo>
                    <a:lnTo>
                      <a:pt x="524" y="244"/>
                    </a:lnTo>
                    <a:lnTo>
                      <a:pt x="512" y="247"/>
                    </a:lnTo>
                    <a:lnTo>
                      <a:pt x="504" y="248"/>
                    </a:lnTo>
                    <a:lnTo>
                      <a:pt x="499" y="254"/>
                    </a:lnTo>
                    <a:lnTo>
                      <a:pt x="495" y="265"/>
                    </a:lnTo>
                    <a:lnTo>
                      <a:pt x="489" y="280"/>
                    </a:lnTo>
                    <a:lnTo>
                      <a:pt x="483" y="294"/>
                    </a:lnTo>
                    <a:lnTo>
                      <a:pt x="477" y="305"/>
                    </a:lnTo>
                    <a:lnTo>
                      <a:pt x="467" y="314"/>
                    </a:lnTo>
                    <a:lnTo>
                      <a:pt x="452" y="321"/>
                    </a:lnTo>
                    <a:lnTo>
                      <a:pt x="432" y="328"/>
                    </a:lnTo>
                    <a:lnTo>
                      <a:pt x="412" y="332"/>
                    </a:lnTo>
                    <a:lnTo>
                      <a:pt x="392" y="333"/>
                    </a:lnTo>
                    <a:lnTo>
                      <a:pt x="381" y="330"/>
                    </a:lnTo>
                    <a:lnTo>
                      <a:pt x="372" y="323"/>
                    </a:lnTo>
                    <a:lnTo>
                      <a:pt x="363" y="312"/>
                    </a:lnTo>
                    <a:lnTo>
                      <a:pt x="356" y="301"/>
                    </a:lnTo>
                    <a:lnTo>
                      <a:pt x="349" y="291"/>
                    </a:lnTo>
                    <a:lnTo>
                      <a:pt x="344" y="283"/>
                    </a:lnTo>
                    <a:lnTo>
                      <a:pt x="338" y="279"/>
                    </a:lnTo>
                    <a:lnTo>
                      <a:pt x="329" y="279"/>
                    </a:lnTo>
                    <a:lnTo>
                      <a:pt x="318" y="283"/>
                    </a:lnTo>
                    <a:lnTo>
                      <a:pt x="305" y="289"/>
                    </a:lnTo>
                    <a:lnTo>
                      <a:pt x="294" y="294"/>
                    </a:lnTo>
                    <a:lnTo>
                      <a:pt x="285" y="297"/>
                    </a:lnTo>
                    <a:lnTo>
                      <a:pt x="271" y="297"/>
                    </a:lnTo>
                    <a:lnTo>
                      <a:pt x="262" y="296"/>
                    </a:lnTo>
                    <a:lnTo>
                      <a:pt x="254" y="296"/>
                    </a:lnTo>
                    <a:lnTo>
                      <a:pt x="247" y="297"/>
                    </a:lnTo>
                    <a:lnTo>
                      <a:pt x="243" y="298"/>
                    </a:lnTo>
                    <a:lnTo>
                      <a:pt x="242" y="303"/>
                    </a:lnTo>
                    <a:lnTo>
                      <a:pt x="246" y="310"/>
                    </a:lnTo>
                    <a:lnTo>
                      <a:pt x="253" y="319"/>
                    </a:lnTo>
                    <a:lnTo>
                      <a:pt x="256" y="328"/>
                    </a:lnTo>
                    <a:lnTo>
                      <a:pt x="256" y="334"/>
                    </a:lnTo>
                    <a:lnTo>
                      <a:pt x="254" y="341"/>
                    </a:lnTo>
                    <a:lnTo>
                      <a:pt x="253" y="351"/>
                    </a:lnTo>
                    <a:lnTo>
                      <a:pt x="256" y="359"/>
                    </a:lnTo>
                    <a:lnTo>
                      <a:pt x="261" y="365"/>
                    </a:lnTo>
                    <a:lnTo>
                      <a:pt x="268" y="369"/>
                    </a:lnTo>
                    <a:lnTo>
                      <a:pt x="276" y="372"/>
                    </a:lnTo>
                    <a:lnTo>
                      <a:pt x="285" y="376"/>
                    </a:lnTo>
                    <a:lnTo>
                      <a:pt x="293" y="386"/>
                    </a:lnTo>
                    <a:lnTo>
                      <a:pt x="298" y="397"/>
                    </a:lnTo>
                    <a:lnTo>
                      <a:pt x="303" y="407"/>
                    </a:lnTo>
                    <a:lnTo>
                      <a:pt x="308" y="414"/>
                    </a:lnTo>
                    <a:lnTo>
                      <a:pt x="316" y="422"/>
                    </a:lnTo>
                    <a:lnTo>
                      <a:pt x="322" y="433"/>
                    </a:lnTo>
                    <a:lnTo>
                      <a:pt x="329" y="445"/>
                    </a:lnTo>
                    <a:lnTo>
                      <a:pt x="330" y="450"/>
                    </a:lnTo>
                    <a:lnTo>
                      <a:pt x="330" y="452"/>
                    </a:lnTo>
                    <a:lnTo>
                      <a:pt x="329" y="455"/>
                    </a:lnTo>
                    <a:lnTo>
                      <a:pt x="326" y="458"/>
                    </a:lnTo>
                    <a:lnTo>
                      <a:pt x="323" y="459"/>
                    </a:lnTo>
                    <a:lnTo>
                      <a:pt x="319" y="462"/>
                    </a:lnTo>
                    <a:lnTo>
                      <a:pt x="315" y="463"/>
                    </a:lnTo>
                    <a:lnTo>
                      <a:pt x="311" y="466"/>
                    </a:lnTo>
                    <a:lnTo>
                      <a:pt x="309" y="469"/>
                    </a:lnTo>
                    <a:lnTo>
                      <a:pt x="314" y="470"/>
                    </a:lnTo>
                    <a:lnTo>
                      <a:pt x="330" y="473"/>
                    </a:lnTo>
                    <a:lnTo>
                      <a:pt x="337" y="477"/>
                    </a:lnTo>
                    <a:lnTo>
                      <a:pt x="341" y="482"/>
                    </a:lnTo>
                    <a:lnTo>
                      <a:pt x="338" y="484"/>
                    </a:lnTo>
                    <a:lnTo>
                      <a:pt x="330" y="487"/>
                    </a:lnTo>
                    <a:lnTo>
                      <a:pt x="303" y="487"/>
                    </a:lnTo>
                    <a:lnTo>
                      <a:pt x="286" y="486"/>
                    </a:lnTo>
                    <a:lnTo>
                      <a:pt x="271" y="486"/>
                    </a:lnTo>
                    <a:lnTo>
                      <a:pt x="257" y="484"/>
                    </a:lnTo>
                    <a:lnTo>
                      <a:pt x="246" y="484"/>
                    </a:lnTo>
                    <a:lnTo>
                      <a:pt x="233" y="483"/>
                    </a:lnTo>
                    <a:lnTo>
                      <a:pt x="225" y="477"/>
                    </a:lnTo>
                    <a:lnTo>
                      <a:pt x="218" y="473"/>
                    </a:lnTo>
                    <a:lnTo>
                      <a:pt x="213" y="469"/>
                    </a:lnTo>
                    <a:lnTo>
                      <a:pt x="209" y="469"/>
                    </a:lnTo>
                    <a:lnTo>
                      <a:pt x="202" y="473"/>
                    </a:lnTo>
                    <a:lnTo>
                      <a:pt x="192" y="480"/>
                    </a:lnTo>
                    <a:lnTo>
                      <a:pt x="182" y="490"/>
                    </a:lnTo>
                    <a:lnTo>
                      <a:pt x="174" y="502"/>
                    </a:lnTo>
                    <a:lnTo>
                      <a:pt x="171" y="515"/>
                    </a:lnTo>
                    <a:lnTo>
                      <a:pt x="168" y="525"/>
                    </a:lnTo>
                    <a:lnTo>
                      <a:pt x="159" y="533"/>
                    </a:lnTo>
                    <a:lnTo>
                      <a:pt x="148" y="540"/>
                    </a:lnTo>
                    <a:lnTo>
                      <a:pt x="134" y="545"/>
                    </a:lnTo>
                    <a:lnTo>
                      <a:pt x="123" y="549"/>
                    </a:lnTo>
                    <a:lnTo>
                      <a:pt x="116" y="554"/>
                    </a:lnTo>
                    <a:lnTo>
                      <a:pt x="113" y="558"/>
                    </a:lnTo>
                    <a:lnTo>
                      <a:pt x="115" y="563"/>
                    </a:lnTo>
                    <a:lnTo>
                      <a:pt x="119" y="569"/>
                    </a:lnTo>
                    <a:lnTo>
                      <a:pt x="123" y="576"/>
                    </a:lnTo>
                    <a:lnTo>
                      <a:pt x="126" y="584"/>
                    </a:lnTo>
                    <a:lnTo>
                      <a:pt x="124" y="591"/>
                    </a:lnTo>
                    <a:lnTo>
                      <a:pt x="120" y="594"/>
                    </a:lnTo>
                    <a:lnTo>
                      <a:pt x="113" y="597"/>
                    </a:lnTo>
                    <a:lnTo>
                      <a:pt x="104" y="597"/>
                    </a:lnTo>
                    <a:lnTo>
                      <a:pt x="95" y="595"/>
                    </a:lnTo>
                    <a:lnTo>
                      <a:pt x="88" y="592"/>
                    </a:lnTo>
                    <a:lnTo>
                      <a:pt x="83" y="587"/>
                    </a:lnTo>
                    <a:lnTo>
                      <a:pt x="81" y="580"/>
                    </a:lnTo>
                    <a:lnTo>
                      <a:pt x="83" y="572"/>
                    </a:lnTo>
                    <a:lnTo>
                      <a:pt x="84" y="562"/>
                    </a:lnTo>
                    <a:lnTo>
                      <a:pt x="83" y="556"/>
                    </a:lnTo>
                    <a:lnTo>
                      <a:pt x="77" y="556"/>
                    </a:lnTo>
                    <a:lnTo>
                      <a:pt x="70" y="561"/>
                    </a:lnTo>
                    <a:lnTo>
                      <a:pt x="54" y="572"/>
                    </a:lnTo>
                    <a:lnTo>
                      <a:pt x="44" y="576"/>
                    </a:lnTo>
                    <a:lnTo>
                      <a:pt x="37" y="576"/>
                    </a:lnTo>
                    <a:lnTo>
                      <a:pt x="33" y="572"/>
                    </a:lnTo>
                    <a:lnTo>
                      <a:pt x="30" y="563"/>
                    </a:lnTo>
                    <a:lnTo>
                      <a:pt x="29" y="555"/>
                    </a:lnTo>
                    <a:lnTo>
                      <a:pt x="29" y="540"/>
                    </a:lnTo>
                    <a:lnTo>
                      <a:pt x="30" y="536"/>
                    </a:lnTo>
                    <a:lnTo>
                      <a:pt x="36" y="536"/>
                    </a:lnTo>
                    <a:lnTo>
                      <a:pt x="44" y="537"/>
                    </a:lnTo>
                    <a:lnTo>
                      <a:pt x="55" y="541"/>
                    </a:lnTo>
                    <a:lnTo>
                      <a:pt x="65" y="543"/>
                    </a:lnTo>
                    <a:lnTo>
                      <a:pt x="72" y="541"/>
                    </a:lnTo>
                    <a:lnTo>
                      <a:pt x="77" y="537"/>
                    </a:lnTo>
                    <a:lnTo>
                      <a:pt x="88" y="531"/>
                    </a:lnTo>
                    <a:lnTo>
                      <a:pt x="88" y="527"/>
                    </a:lnTo>
                    <a:lnTo>
                      <a:pt x="87" y="526"/>
                    </a:lnTo>
                    <a:lnTo>
                      <a:pt x="81" y="523"/>
                    </a:lnTo>
                    <a:lnTo>
                      <a:pt x="77" y="519"/>
                    </a:lnTo>
                    <a:lnTo>
                      <a:pt x="77" y="518"/>
                    </a:lnTo>
                    <a:lnTo>
                      <a:pt x="79" y="516"/>
                    </a:lnTo>
                    <a:lnTo>
                      <a:pt x="83" y="511"/>
                    </a:lnTo>
                    <a:lnTo>
                      <a:pt x="91" y="494"/>
                    </a:lnTo>
                    <a:lnTo>
                      <a:pt x="97" y="488"/>
                    </a:lnTo>
                    <a:lnTo>
                      <a:pt x="105" y="487"/>
                    </a:lnTo>
                    <a:lnTo>
                      <a:pt x="116" y="488"/>
                    </a:lnTo>
                    <a:lnTo>
                      <a:pt x="127" y="488"/>
                    </a:lnTo>
                    <a:lnTo>
                      <a:pt x="137" y="486"/>
                    </a:lnTo>
                    <a:lnTo>
                      <a:pt x="144" y="479"/>
                    </a:lnTo>
                    <a:lnTo>
                      <a:pt x="145" y="475"/>
                    </a:lnTo>
                    <a:lnTo>
                      <a:pt x="146" y="472"/>
                    </a:lnTo>
                    <a:lnTo>
                      <a:pt x="144" y="466"/>
                    </a:lnTo>
                    <a:lnTo>
                      <a:pt x="138" y="463"/>
                    </a:lnTo>
                    <a:lnTo>
                      <a:pt x="134" y="462"/>
                    </a:lnTo>
                    <a:lnTo>
                      <a:pt x="131" y="461"/>
                    </a:lnTo>
                    <a:lnTo>
                      <a:pt x="127" y="461"/>
                    </a:lnTo>
                    <a:lnTo>
                      <a:pt x="124" y="458"/>
                    </a:lnTo>
                    <a:lnTo>
                      <a:pt x="123" y="454"/>
                    </a:lnTo>
                    <a:lnTo>
                      <a:pt x="124" y="448"/>
                    </a:lnTo>
                    <a:lnTo>
                      <a:pt x="126" y="441"/>
                    </a:lnTo>
                    <a:lnTo>
                      <a:pt x="127" y="436"/>
                    </a:lnTo>
                    <a:lnTo>
                      <a:pt x="127" y="433"/>
                    </a:lnTo>
                    <a:lnTo>
                      <a:pt x="123" y="433"/>
                    </a:lnTo>
                    <a:lnTo>
                      <a:pt x="113" y="434"/>
                    </a:lnTo>
                    <a:lnTo>
                      <a:pt x="105" y="434"/>
                    </a:lnTo>
                    <a:lnTo>
                      <a:pt x="98" y="437"/>
                    </a:lnTo>
                    <a:lnTo>
                      <a:pt x="93" y="441"/>
                    </a:lnTo>
                    <a:lnTo>
                      <a:pt x="87" y="448"/>
                    </a:lnTo>
                    <a:lnTo>
                      <a:pt x="79" y="457"/>
                    </a:lnTo>
                    <a:lnTo>
                      <a:pt x="68" y="465"/>
                    </a:lnTo>
                    <a:lnTo>
                      <a:pt x="58" y="472"/>
                    </a:lnTo>
                    <a:lnTo>
                      <a:pt x="48" y="475"/>
                    </a:lnTo>
                    <a:lnTo>
                      <a:pt x="43" y="473"/>
                    </a:lnTo>
                    <a:lnTo>
                      <a:pt x="41" y="469"/>
                    </a:lnTo>
                    <a:lnTo>
                      <a:pt x="41" y="462"/>
                    </a:lnTo>
                    <a:lnTo>
                      <a:pt x="43" y="454"/>
                    </a:lnTo>
                    <a:lnTo>
                      <a:pt x="43" y="444"/>
                    </a:lnTo>
                    <a:lnTo>
                      <a:pt x="40" y="437"/>
                    </a:lnTo>
                    <a:lnTo>
                      <a:pt x="36" y="433"/>
                    </a:lnTo>
                    <a:lnTo>
                      <a:pt x="15" y="433"/>
                    </a:lnTo>
                    <a:lnTo>
                      <a:pt x="8" y="429"/>
                    </a:lnTo>
                    <a:lnTo>
                      <a:pt x="4" y="420"/>
                    </a:lnTo>
                    <a:lnTo>
                      <a:pt x="0" y="411"/>
                    </a:lnTo>
                    <a:lnTo>
                      <a:pt x="0" y="396"/>
                    </a:lnTo>
                    <a:lnTo>
                      <a:pt x="12" y="387"/>
                    </a:lnTo>
                    <a:lnTo>
                      <a:pt x="23" y="380"/>
                    </a:lnTo>
                    <a:lnTo>
                      <a:pt x="34" y="375"/>
                    </a:lnTo>
                    <a:lnTo>
                      <a:pt x="44" y="371"/>
                    </a:lnTo>
                    <a:lnTo>
                      <a:pt x="50" y="368"/>
                    </a:lnTo>
                    <a:lnTo>
                      <a:pt x="57" y="365"/>
                    </a:lnTo>
                    <a:lnTo>
                      <a:pt x="72" y="350"/>
                    </a:lnTo>
                    <a:lnTo>
                      <a:pt x="79" y="341"/>
                    </a:lnTo>
                    <a:lnTo>
                      <a:pt x="86" y="336"/>
                    </a:lnTo>
                    <a:lnTo>
                      <a:pt x="94" y="333"/>
                    </a:lnTo>
                    <a:lnTo>
                      <a:pt x="105" y="330"/>
                    </a:lnTo>
                    <a:lnTo>
                      <a:pt x="113" y="326"/>
                    </a:lnTo>
                    <a:lnTo>
                      <a:pt x="120" y="322"/>
                    </a:lnTo>
                    <a:lnTo>
                      <a:pt x="126" y="315"/>
                    </a:lnTo>
                    <a:lnTo>
                      <a:pt x="134" y="305"/>
                    </a:lnTo>
                    <a:lnTo>
                      <a:pt x="145" y="296"/>
                    </a:lnTo>
                    <a:lnTo>
                      <a:pt x="156" y="289"/>
                    </a:lnTo>
                    <a:lnTo>
                      <a:pt x="168" y="286"/>
                    </a:lnTo>
                    <a:lnTo>
                      <a:pt x="180" y="283"/>
                    </a:lnTo>
                    <a:lnTo>
                      <a:pt x="189" y="278"/>
                    </a:lnTo>
                    <a:lnTo>
                      <a:pt x="195" y="268"/>
                    </a:lnTo>
                    <a:lnTo>
                      <a:pt x="200" y="260"/>
                    </a:lnTo>
                    <a:lnTo>
                      <a:pt x="202" y="250"/>
                    </a:lnTo>
                    <a:lnTo>
                      <a:pt x="202" y="246"/>
                    </a:lnTo>
                    <a:lnTo>
                      <a:pt x="199" y="240"/>
                    </a:lnTo>
                    <a:lnTo>
                      <a:pt x="196" y="237"/>
                    </a:lnTo>
                    <a:lnTo>
                      <a:pt x="193" y="233"/>
                    </a:lnTo>
                    <a:lnTo>
                      <a:pt x="191" y="230"/>
                    </a:lnTo>
                    <a:lnTo>
                      <a:pt x="196" y="226"/>
                    </a:lnTo>
                    <a:lnTo>
                      <a:pt x="202" y="224"/>
                    </a:lnTo>
                    <a:lnTo>
                      <a:pt x="207" y="219"/>
                    </a:lnTo>
                    <a:lnTo>
                      <a:pt x="210" y="214"/>
                    </a:lnTo>
                    <a:lnTo>
                      <a:pt x="207" y="207"/>
                    </a:lnTo>
                    <a:lnTo>
                      <a:pt x="202" y="197"/>
                    </a:lnTo>
                    <a:lnTo>
                      <a:pt x="198" y="189"/>
                    </a:lnTo>
                    <a:lnTo>
                      <a:pt x="192" y="182"/>
                    </a:lnTo>
                    <a:lnTo>
                      <a:pt x="185" y="176"/>
                    </a:lnTo>
                    <a:lnTo>
                      <a:pt x="175" y="174"/>
                    </a:lnTo>
                    <a:lnTo>
                      <a:pt x="163" y="172"/>
                    </a:lnTo>
                    <a:lnTo>
                      <a:pt x="146" y="169"/>
                    </a:lnTo>
                    <a:lnTo>
                      <a:pt x="126" y="164"/>
                    </a:lnTo>
                    <a:lnTo>
                      <a:pt x="106" y="157"/>
                    </a:lnTo>
                    <a:lnTo>
                      <a:pt x="88" y="146"/>
                    </a:lnTo>
                    <a:lnTo>
                      <a:pt x="97" y="135"/>
                    </a:lnTo>
                    <a:lnTo>
                      <a:pt x="102" y="129"/>
                    </a:lnTo>
                    <a:lnTo>
                      <a:pt x="110" y="128"/>
                    </a:lnTo>
                    <a:lnTo>
                      <a:pt x="122" y="129"/>
                    </a:lnTo>
                    <a:lnTo>
                      <a:pt x="141" y="143"/>
                    </a:lnTo>
                    <a:lnTo>
                      <a:pt x="149" y="147"/>
                    </a:lnTo>
                    <a:lnTo>
                      <a:pt x="159" y="147"/>
                    </a:lnTo>
                    <a:lnTo>
                      <a:pt x="167" y="142"/>
                    </a:lnTo>
                    <a:lnTo>
                      <a:pt x="174" y="132"/>
                    </a:lnTo>
                    <a:lnTo>
                      <a:pt x="182" y="121"/>
                    </a:lnTo>
                    <a:lnTo>
                      <a:pt x="189" y="113"/>
                    </a:lnTo>
                    <a:lnTo>
                      <a:pt x="198" y="108"/>
                    </a:lnTo>
                    <a:lnTo>
                      <a:pt x="217" y="106"/>
                    </a:lnTo>
                    <a:lnTo>
                      <a:pt x="222" y="103"/>
                    </a:lnTo>
                    <a:lnTo>
                      <a:pt x="225" y="96"/>
                    </a:lnTo>
                    <a:lnTo>
                      <a:pt x="228" y="92"/>
                    </a:lnTo>
                    <a:lnTo>
                      <a:pt x="233" y="89"/>
                    </a:lnTo>
                    <a:lnTo>
                      <a:pt x="240" y="86"/>
                    </a:lnTo>
                    <a:lnTo>
                      <a:pt x="249" y="85"/>
                    </a:lnTo>
                    <a:lnTo>
                      <a:pt x="256" y="82"/>
                    </a:lnTo>
                    <a:lnTo>
                      <a:pt x="261" y="78"/>
                    </a:lnTo>
                    <a:lnTo>
                      <a:pt x="267" y="70"/>
                    </a:lnTo>
                    <a:lnTo>
                      <a:pt x="273" y="61"/>
                    </a:lnTo>
                    <a:lnTo>
                      <a:pt x="280" y="52"/>
                    </a:lnTo>
                    <a:lnTo>
                      <a:pt x="283" y="43"/>
                    </a:lnTo>
                    <a:lnTo>
                      <a:pt x="283" y="36"/>
                    </a:lnTo>
                    <a:lnTo>
                      <a:pt x="279" y="34"/>
                    </a:lnTo>
                    <a:lnTo>
                      <a:pt x="272" y="29"/>
                    </a:lnTo>
                    <a:lnTo>
                      <a:pt x="262" y="24"/>
                    </a:lnTo>
                    <a:lnTo>
                      <a:pt x="253" y="20"/>
                    </a:lnTo>
                    <a:lnTo>
                      <a:pt x="257" y="14"/>
                    </a:lnTo>
                    <a:lnTo>
                      <a:pt x="265" y="6"/>
                    </a:lnTo>
                    <a:lnTo>
                      <a:pt x="268" y="4"/>
                    </a:lnTo>
                    <a:lnTo>
                      <a:pt x="285" y="2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7183438" y="3467100"/>
                <a:ext cx="53975" cy="587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1"/>
                  </a:cxn>
                  <a:cxn ang="0">
                    <a:pos x="18" y="4"/>
                  </a:cxn>
                  <a:cxn ang="0">
                    <a:pos x="22" y="7"/>
                  </a:cxn>
                  <a:cxn ang="0">
                    <a:pos x="24" y="11"/>
                  </a:cxn>
                  <a:cxn ang="0">
                    <a:pos x="27" y="13"/>
                  </a:cxn>
                  <a:cxn ang="0">
                    <a:pos x="30" y="15"/>
                  </a:cxn>
                  <a:cxn ang="0">
                    <a:pos x="34" y="16"/>
                  </a:cxn>
                  <a:cxn ang="0">
                    <a:pos x="31" y="25"/>
                  </a:cxn>
                  <a:cxn ang="0">
                    <a:pos x="30" y="26"/>
                  </a:cxn>
                  <a:cxn ang="0">
                    <a:pos x="22" y="32"/>
                  </a:cxn>
                  <a:cxn ang="0">
                    <a:pos x="8" y="37"/>
                  </a:cxn>
                  <a:cxn ang="0">
                    <a:pos x="2" y="29"/>
                  </a:cxn>
                  <a:cxn ang="0">
                    <a:pos x="0" y="22"/>
                  </a:cxn>
                  <a:cxn ang="0">
                    <a:pos x="1" y="15"/>
                  </a:cxn>
                  <a:cxn ang="0">
                    <a:pos x="4" y="11"/>
                  </a:cxn>
                  <a:cxn ang="0">
                    <a:pos x="8" y="2"/>
                  </a:cxn>
                  <a:cxn ang="0">
                    <a:pos x="11" y="1"/>
                  </a:cxn>
                  <a:cxn ang="0">
                    <a:pos x="12" y="0"/>
                  </a:cxn>
                </a:cxnLst>
                <a:rect l="0" t="0" r="r" b="b"/>
                <a:pathLst>
                  <a:path w="34" h="37">
                    <a:moveTo>
                      <a:pt x="12" y="0"/>
                    </a:moveTo>
                    <a:lnTo>
                      <a:pt x="15" y="1"/>
                    </a:lnTo>
                    <a:lnTo>
                      <a:pt x="18" y="4"/>
                    </a:lnTo>
                    <a:lnTo>
                      <a:pt x="22" y="7"/>
                    </a:lnTo>
                    <a:lnTo>
                      <a:pt x="24" y="11"/>
                    </a:lnTo>
                    <a:lnTo>
                      <a:pt x="27" y="13"/>
                    </a:lnTo>
                    <a:lnTo>
                      <a:pt x="30" y="15"/>
                    </a:lnTo>
                    <a:lnTo>
                      <a:pt x="34" y="16"/>
                    </a:lnTo>
                    <a:lnTo>
                      <a:pt x="31" y="25"/>
                    </a:lnTo>
                    <a:lnTo>
                      <a:pt x="30" y="26"/>
                    </a:lnTo>
                    <a:lnTo>
                      <a:pt x="22" y="32"/>
                    </a:lnTo>
                    <a:lnTo>
                      <a:pt x="8" y="37"/>
                    </a:lnTo>
                    <a:lnTo>
                      <a:pt x="2" y="29"/>
                    </a:lnTo>
                    <a:lnTo>
                      <a:pt x="0" y="22"/>
                    </a:lnTo>
                    <a:lnTo>
                      <a:pt x="1" y="15"/>
                    </a:lnTo>
                    <a:lnTo>
                      <a:pt x="4" y="11"/>
                    </a:lnTo>
                    <a:lnTo>
                      <a:pt x="8" y="2"/>
                    </a:lnTo>
                    <a:lnTo>
                      <a:pt x="11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34"/>
              <p:cNvSpPr>
                <a:spLocks/>
              </p:cNvSpPr>
              <p:nvPr/>
            </p:nvSpPr>
            <p:spPr bwMode="auto">
              <a:xfrm>
                <a:off x="7196138" y="3479800"/>
                <a:ext cx="209550" cy="23812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45" y="0"/>
                  </a:cxn>
                  <a:cxn ang="0">
                    <a:pos x="50" y="4"/>
                  </a:cxn>
                  <a:cxn ang="0">
                    <a:pos x="52" y="12"/>
                  </a:cxn>
                  <a:cxn ang="0">
                    <a:pos x="52" y="15"/>
                  </a:cxn>
                  <a:cxn ang="0">
                    <a:pos x="54" y="18"/>
                  </a:cxn>
                  <a:cxn ang="0">
                    <a:pos x="54" y="22"/>
                  </a:cxn>
                  <a:cxn ang="0">
                    <a:pos x="55" y="24"/>
                  </a:cxn>
                  <a:cxn ang="0">
                    <a:pos x="58" y="25"/>
                  </a:cxn>
                  <a:cxn ang="0">
                    <a:pos x="62" y="25"/>
                  </a:cxn>
                  <a:cxn ang="0">
                    <a:pos x="69" y="24"/>
                  </a:cxn>
                  <a:cxn ang="0">
                    <a:pos x="91" y="21"/>
                  </a:cxn>
                  <a:cxn ang="0">
                    <a:pos x="103" y="18"/>
                  </a:cxn>
                  <a:cxn ang="0">
                    <a:pos x="115" y="17"/>
                  </a:cxn>
                  <a:cxn ang="0">
                    <a:pos x="124" y="18"/>
                  </a:cxn>
                  <a:cxn ang="0">
                    <a:pos x="130" y="19"/>
                  </a:cxn>
                  <a:cxn ang="0">
                    <a:pos x="132" y="25"/>
                  </a:cxn>
                  <a:cxn ang="0">
                    <a:pos x="130" y="33"/>
                  </a:cxn>
                  <a:cxn ang="0">
                    <a:pos x="119" y="47"/>
                  </a:cxn>
                  <a:cxn ang="0">
                    <a:pos x="115" y="54"/>
                  </a:cxn>
                  <a:cxn ang="0">
                    <a:pos x="113" y="62"/>
                  </a:cxn>
                  <a:cxn ang="0">
                    <a:pos x="113" y="79"/>
                  </a:cxn>
                  <a:cxn ang="0">
                    <a:pos x="109" y="91"/>
                  </a:cxn>
                  <a:cxn ang="0">
                    <a:pos x="101" y="97"/>
                  </a:cxn>
                  <a:cxn ang="0">
                    <a:pos x="101" y="98"/>
                  </a:cxn>
                  <a:cxn ang="0">
                    <a:pos x="105" y="101"/>
                  </a:cxn>
                  <a:cxn ang="0">
                    <a:pos x="112" y="105"/>
                  </a:cxn>
                  <a:cxn ang="0">
                    <a:pos x="120" y="111"/>
                  </a:cxn>
                  <a:cxn ang="0">
                    <a:pos x="127" y="118"/>
                  </a:cxn>
                  <a:cxn ang="0">
                    <a:pos x="131" y="125"/>
                  </a:cxn>
                  <a:cxn ang="0">
                    <a:pos x="131" y="134"/>
                  </a:cxn>
                  <a:cxn ang="0">
                    <a:pos x="126" y="144"/>
                  </a:cxn>
                  <a:cxn ang="0">
                    <a:pos x="119" y="148"/>
                  </a:cxn>
                  <a:cxn ang="0">
                    <a:pos x="106" y="150"/>
                  </a:cxn>
                  <a:cxn ang="0">
                    <a:pos x="94" y="147"/>
                  </a:cxn>
                  <a:cxn ang="0">
                    <a:pos x="81" y="140"/>
                  </a:cxn>
                  <a:cxn ang="0">
                    <a:pos x="70" y="129"/>
                  </a:cxn>
                  <a:cxn ang="0">
                    <a:pos x="59" y="115"/>
                  </a:cxn>
                  <a:cxn ang="0">
                    <a:pos x="48" y="107"/>
                  </a:cxn>
                  <a:cxn ang="0">
                    <a:pos x="39" y="98"/>
                  </a:cxn>
                  <a:cxn ang="0">
                    <a:pos x="27" y="86"/>
                  </a:cxn>
                  <a:cxn ang="0">
                    <a:pos x="14" y="67"/>
                  </a:cxn>
                  <a:cxn ang="0">
                    <a:pos x="7" y="50"/>
                  </a:cxn>
                  <a:cxn ang="0">
                    <a:pos x="3" y="36"/>
                  </a:cxn>
                  <a:cxn ang="0">
                    <a:pos x="3" y="33"/>
                  </a:cxn>
                  <a:cxn ang="0">
                    <a:pos x="1" y="32"/>
                  </a:cxn>
                  <a:cxn ang="0">
                    <a:pos x="0" y="29"/>
                  </a:cxn>
                  <a:cxn ang="0">
                    <a:pos x="14" y="24"/>
                  </a:cxn>
                  <a:cxn ang="0">
                    <a:pos x="22" y="18"/>
                  </a:cxn>
                  <a:cxn ang="0">
                    <a:pos x="23" y="17"/>
                  </a:cxn>
                  <a:cxn ang="0">
                    <a:pos x="26" y="8"/>
                  </a:cxn>
                  <a:cxn ang="0">
                    <a:pos x="29" y="8"/>
                  </a:cxn>
                  <a:cxn ang="0">
                    <a:pos x="37" y="4"/>
                  </a:cxn>
                  <a:cxn ang="0">
                    <a:pos x="39" y="1"/>
                  </a:cxn>
                  <a:cxn ang="0">
                    <a:pos x="41" y="0"/>
                  </a:cxn>
                </a:cxnLst>
                <a:rect l="0" t="0" r="r" b="b"/>
                <a:pathLst>
                  <a:path w="132" h="150">
                    <a:moveTo>
                      <a:pt x="41" y="0"/>
                    </a:moveTo>
                    <a:lnTo>
                      <a:pt x="45" y="0"/>
                    </a:lnTo>
                    <a:lnTo>
                      <a:pt x="50" y="4"/>
                    </a:lnTo>
                    <a:lnTo>
                      <a:pt x="52" y="12"/>
                    </a:lnTo>
                    <a:lnTo>
                      <a:pt x="52" y="15"/>
                    </a:lnTo>
                    <a:lnTo>
                      <a:pt x="54" y="18"/>
                    </a:lnTo>
                    <a:lnTo>
                      <a:pt x="54" y="22"/>
                    </a:lnTo>
                    <a:lnTo>
                      <a:pt x="55" y="24"/>
                    </a:lnTo>
                    <a:lnTo>
                      <a:pt x="58" y="25"/>
                    </a:lnTo>
                    <a:lnTo>
                      <a:pt x="62" y="25"/>
                    </a:lnTo>
                    <a:lnTo>
                      <a:pt x="69" y="24"/>
                    </a:lnTo>
                    <a:lnTo>
                      <a:pt x="91" y="21"/>
                    </a:lnTo>
                    <a:lnTo>
                      <a:pt x="103" y="18"/>
                    </a:lnTo>
                    <a:lnTo>
                      <a:pt x="115" y="17"/>
                    </a:lnTo>
                    <a:lnTo>
                      <a:pt x="124" y="18"/>
                    </a:lnTo>
                    <a:lnTo>
                      <a:pt x="130" y="19"/>
                    </a:lnTo>
                    <a:lnTo>
                      <a:pt x="132" y="25"/>
                    </a:lnTo>
                    <a:lnTo>
                      <a:pt x="130" y="33"/>
                    </a:lnTo>
                    <a:lnTo>
                      <a:pt x="119" y="47"/>
                    </a:lnTo>
                    <a:lnTo>
                      <a:pt x="115" y="54"/>
                    </a:lnTo>
                    <a:lnTo>
                      <a:pt x="113" y="62"/>
                    </a:lnTo>
                    <a:lnTo>
                      <a:pt x="113" y="79"/>
                    </a:lnTo>
                    <a:lnTo>
                      <a:pt x="109" y="91"/>
                    </a:lnTo>
                    <a:lnTo>
                      <a:pt x="101" y="97"/>
                    </a:lnTo>
                    <a:lnTo>
                      <a:pt x="101" y="98"/>
                    </a:lnTo>
                    <a:lnTo>
                      <a:pt x="105" y="101"/>
                    </a:lnTo>
                    <a:lnTo>
                      <a:pt x="112" y="105"/>
                    </a:lnTo>
                    <a:lnTo>
                      <a:pt x="120" y="111"/>
                    </a:lnTo>
                    <a:lnTo>
                      <a:pt x="127" y="118"/>
                    </a:lnTo>
                    <a:lnTo>
                      <a:pt x="131" y="125"/>
                    </a:lnTo>
                    <a:lnTo>
                      <a:pt x="131" y="134"/>
                    </a:lnTo>
                    <a:lnTo>
                      <a:pt x="126" y="144"/>
                    </a:lnTo>
                    <a:lnTo>
                      <a:pt x="119" y="148"/>
                    </a:lnTo>
                    <a:lnTo>
                      <a:pt x="106" y="150"/>
                    </a:lnTo>
                    <a:lnTo>
                      <a:pt x="94" y="147"/>
                    </a:lnTo>
                    <a:lnTo>
                      <a:pt x="81" y="140"/>
                    </a:lnTo>
                    <a:lnTo>
                      <a:pt x="70" y="129"/>
                    </a:lnTo>
                    <a:lnTo>
                      <a:pt x="59" y="115"/>
                    </a:lnTo>
                    <a:lnTo>
                      <a:pt x="48" y="107"/>
                    </a:lnTo>
                    <a:lnTo>
                      <a:pt x="39" y="98"/>
                    </a:lnTo>
                    <a:lnTo>
                      <a:pt x="27" y="86"/>
                    </a:lnTo>
                    <a:lnTo>
                      <a:pt x="14" y="67"/>
                    </a:lnTo>
                    <a:lnTo>
                      <a:pt x="7" y="50"/>
                    </a:lnTo>
                    <a:lnTo>
                      <a:pt x="3" y="36"/>
                    </a:lnTo>
                    <a:lnTo>
                      <a:pt x="3" y="33"/>
                    </a:lnTo>
                    <a:lnTo>
                      <a:pt x="1" y="32"/>
                    </a:lnTo>
                    <a:lnTo>
                      <a:pt x="0" y="29"/>
                    </a:lnTo>
                    <a:lnTo>
                      <a:pt x="14" y="24"/>
                    </a:lnTo>
                    <a:lnTo>
                      <a:pt x="22" y="18"/>
                    </a:lnTo>
                    <a:lnTo>
                      <a:pt x="23" y="17"/>
                    </a:lnTo>
                    <a:lnTo>
                      <a:pt x="26" y="8"/>
                    </a:lnTo>
                    <a:lnTo>
                      <a:pt x="29" y="8"/>
                    </a:lnTo>
                    <a:lnTo>
                      <a:pt x="37" y="4"/>
                    </a:lnTo>
                    <a:lnTo>
                      <a:pt x="39" y="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35"/>
              <p:cNvSpPr>
                <a:spLocks/>
              </p:cNvSpPr>
              <p:nvPr/>
            </p:nvSpPr>
            <p:spPr bwMode="auto">
              <a:xfrm>
                <a:off x="7235825" y="2654300"/>
                <a:ext cx="949325" cy="763588"/>
              </a:xfrm>
              <a:custGeom>
                <a:avLst/>
                <a:gdLst/>
                <a:ahLst/>
                <a:cxnLst>
                  <a:cxn ang="0">
                    <a:pos x="554" y="12"/>
                  </a:cxn>
                  <a:cxn ang="0">
                    <a:pos x="565" y="57"/>
                  </a:cxn>
                  <a:cxn ang="0">
                    <a:pos x="580" y="104"/>
                  </a:cxn>
                  <a:cxn ang="0">
                    <a:pos x="568" y="144"/>
                  </a:cxn>
                  <a:cxn ang="0">
                    <a:pos x="566" y="182"/>
                  </a:cxn>
                  <a:cxn ang="0">
                    <a:pos x="572" y="209"/>
                  </a:cxn>
                  <a:cxn ang="0">
                    <a:pos x="537" y="261"/>
                  </a:cxn>
                  <a:cxn ang="0">
                    <a:pos x="515" y="265"/>
                  </a:cxn>
                  <a:cxn ang="0">
                    <a:pos x="510" y="302"/>
                  </a:cxn>
                  <a:cxn ang="0">
                    <a:pos x="533" y="333"/>
                  </a:cxn>
                  <a:cxn ang="0">
                    <a:pos x="562" y="369"/>
                  </a:cxn>
                  <a:cxn ang="0">
                    <a:pos x="566" y="395"/>
                  </a:cxn>
                  <a:cxn ang="0">
                    <a:pos x="557" y="431"/>
                  </a:cxn>
                  <a:cxn ang="0">
                    <a:pos x="487" y="466"/>
                  </a:cxn>
                  <a:cxn ang="0">
                    <a:pos x="443" y="459"/>
                  </a:cxn>
                  <a:cxn ang="0">
                    <a:pos x="431" y="419"/>
                  </a:cxn>
                  <a:cxn ang="0">
                    <a:pos x="405" y="424"/>
                  </a:cxn>
                  <a:cxn ang="0">
                    <a:pos x="371" y="416"/>
                  </a:cxn>
                  <a:cxn ang="0">
                    <a:pos x="333" y="431"/>
                  </a:cxn>
                  <a:cxn ang="0">
                    <a:pos x="308" y="435"/>
                  </a:cxn>
                  <a:cxn ang="0">
                    <a:pos x="288" y="403"/>
                  </a:cxn>
                  <a:cxn ang="0">
                    <a:pos x="266" y="405"/>
                  </a:cxn>
                  <a:cxn ang="0">
                    <a:pos x="229" y="395"/>
                  </a:cxn>
                  <a:cxn ang="0">
                    <a:pos x="218" y="355"/>
                  </a:cxn>
                  <a:cxn ang="0">
                    <a:pos x="188" y="337"/>
                  </a:cxn>
                  <a:cxn ang="0">
                    <a:pos x="103" y="359"/>
                  </a:cxn>
                  <a:cxn ang="0">
                    <a:pos x="99" y="334"/>
                  </a:cxn>
                  <a:cxn ang="0">
                    <a:pos x="113" y="295"/>
                  </a:cxn>
                  <a:cxn ang="0">
                    <a:pos x="65" y="247"/>
                  </a:cxn>
                  <a:cxn ang="0">
                    <a:pos x="23" y="254"/>
                  </a:cxn>
                  <a:cxn ang="0">
                    <a:pos x="1" y="237"/>
                  </a:cxn>
                  <a:cxn ang="0">
                    <a:pos x="12" y="209"/>
                  </a:cxn>
                  <a:cxn ang="0">
                    <a:pos x="40" y="169"/>
                  </a:cxn>
                  <a:cxn ang="0">
                    <a:pos x="94" y="140"/>
                  </a:cxn>
                  <a:cxn ang="0">
                    <a:pos x="109" y="169"/>
                  </a:cxn>
                  <a:cxn ang="0">
                    <a:pos x="130" y="190"/>
                  </a:cxn>
                  <a:cxn ang="0">
                    <a:pos x="174" y="197"/>
                  </a:cxn>
                  <a:cxn ang="0">
                    <a:pos x="214" y="180"/>
                  </a:cxn>
                  <a:cxn ang="0">
                    <a:pos x="254" y="177"/>
                  </a:cxn>
                  <a:cxn ang="0">
                    <a:pos x="269" y="147"/>
                  </a:cxn>
                  <a:cxn ang="0">
                    <a:pos x="300" y="108"/>
                  </a:cxn>
                  <a:cxn ang="0">
                    <a:pos x="308" y="93"/>
                  </a:cxn>
                  <a:cxn ang="0">
                    <a:pos x="294" y="76"/>
                  </a:cxn>
                  <a:cxn ang="0">
                    <a:pos x="288" y="48"/>
                  </a:cxn>
                  <a:cxn ang="0">
                    <a:pos x="341" y="12"/>
                  </a:cxn>
                  <a:cxn ang="0">
                    <a:pos x="380" y="7"/>
                  </a:cxn>
                  <a:cxn ang="0">
                    <a:pos x="450" y="16"/>
                  </a:cxn>
                  <a:cxn ang="0">
                    <a:pos x="504" y="4"/>
                  </a:cxn>
                </a:cxnLst>
                <a:rect l="0" t="0" r="r" b="b"/>
                <a:pathLst>
                  <a:path w="598" h="481">
                    <a:moveTo>
                      <a:pt x="533" y="0"/>
                    </a:moveTo>
                    <a:lnTo>
                      <a:pt x="543" y="1"/>
                    </a:lnTo>
                    <a:lnTo>
                      <a:pt x="550" y="4"/>
                    </a:lnTo>
                    <a:lnTo>
                      <a:pt x="554" y="12"/>
                    </a:lnTo>
                    <a:lnTo>
                      <a:pt x="555" y="25"/>
                    </a:lnTo>
                    <a:lnTo>
                      <a:pt x="557" y="36"/>
                    </a:lnTo>
                    <a:lnTo>
                      <a:pt x="559" y="48"/>
                    </a:lnTo>
                    <a:lnTo>
                      <a:pt x="565" y="57"/>
                    </a:lnTo>
                    <a:lnTo>
                      <a:pt x="580" y="68"/>
                    </a:lnTo>
                    <a:lnTo>
                      <a:pt x="598" y="82"/>
                    </a:lnTo>
                    <a:lnTo>
                      <a:pt x="588" y="91"/>
                    </a:lnTo>
                    <a:lnTo>
                      <a:pt x="580" y="104"/>
                    </a:lnTo>
                    <a:lnTo>
                      <a:pt x="573" y="115"/>
                    </a:lnTo>
                    <a:lnTo>
                      <a:pt x="568" y="126"/>
                    </a:lnTo>
                    <a:lnTo>
                      <a:pt x="566" y="134"/>
                    </a:lnTo>
                    <a:lnTo>
                      <a:pt x="568" y="144"/>
                    </a:lnTo>
                    <a:lnTo>
                      <a:pt x="572" y="154"/>
                    </a:lnTo>
                    <a:lnTo>
                      <a:pt x="572" y="161"/>
                    </a:lnTo>
                    <a:lnTo>
                      <a:pt x="565" y="175"/>
                    </a:lnTo>
                    <a:lnTo>
                      <a:pt x="566" y="182"/>
                    </a:lnTo>
                    <a:lnTo>
                      <a:pt x="569" y="188"/>
                    </a:lnTo>
                    <a:lnTo>
                      <a:pt x="573" y="197"/>
                    </a:lnTo>
                    <a:lnTo>
                      <a:pt x="574" y="204"/>
                    </a:lnTo>
                    <a:lnTo>
                      <a:pt x="572" y="209"/>
                    </a:lnTo>
                    <a:lnTo>
                      <a:pt x="565" y="218"/>
                    </a:lnTo>
                    <a:lnTo>
                      <a:pt x="551" y="245"/>
                    </a:lnTo>
                    <a:lnTo>
                      <a:pt x="544" y="256"/>
                    </a:lnTo>
                    <a:lnTo>
                      <a:pt x="537" y="261"/>
                    </a:lnTo>
                    <a:lnTo>
                      <a:pt x="532" y="261"/>
                    </a:lnTo>
                    <a:lnTo>
                      <a:pt x="526" y="259"/>
                    </a:lnTo>
                    <a:lnTo>
                      <a:pt x="521" y="261"/>
                    </a:lnTo>
                    <a:lnTo>
                      <a:pt x="515" y="265"/>
                    </a:lnTo>
                    <a:lnTo>
                      <a:pt x="507" y="274"/>
                    </a:lnTo>
                    <a:lnTo>
                      <a:pt x="503" y="284"/>
                    </a:lnTo>
                    <a:lnTo>
                      <a:pt x="505" y="297"/>
                    </a:lnTo>
                    <a:lnTo>
                      <a:pt x="510" y="302"/>
                    </a:lnTo>
                    <a:lnTo>
                      <a:pt x="516" y="309"/>
                    </a:lnTo>
                    <a:lnTo>
                      <a:pt x="525" y="315"/>
                    </a:lnTo>
                    <a:lnTo>
                      <a:pt x="530" y="323"/>
                    </a:lnTo>
                    <a:lnTo>
                      <a:pt x="533" y="333"/>
                    </a:lnTo>
                    <a:lnTo>
                      <a:pt x="536" y="345"/>
                    </a:lnTo>
                    <a:lnTo>
                      <a:pt x="544" y="356"/>
                    </a:lnTo>
                    <a:lnTo>
                      <a:pt x="552" y="363"/>
                    </a:lnTo>
                    <a:lnTo>
                      <a:pt x="562" y="369"/>
                    </a:lnTo>
                    <a:lnTo>
                      <a:pt x="569" y="374"/>
                    </a:lnTo>
                    <a:lnTo>
                      <a:pt x="572" y="381"/>
                    </a:lnTo>
                    <a:lnTo>
                      <a:pt x="570" y="388"/>
                    </a:lnTo>
                    <a:lnTo>
                      <a:pt x="566" y="395"/>
                    </a:lnTo>
                    <a:lnTo>
                      <a:pt x="563" y="401"/>
                    </a:lnTo>
                    <a:lnTo>
                      <a:pt x="563" y="423"/>
                    </a:lnTo>
                    <a:lnTo>
                      <a:pt x="562" y="428"/>
                    </a:lnTo>
                    <a:lnTo>
                      <a:pt x="557" y="431"/>
                    </a:lnTo>
                    <a:lnTo>
                      <a:pt x="548" y="434"/>
                    </a:lnTo>
                    <a:lnTo>
                      <a:pt x="536" y="440"/>
                    </a:lnTo>
                    <a:lnTo>
                      <a:pt x="521" y="446"/>
                    </a:lnTo>
                    <a:lnTo>
                      <a:pt x="487" y="466"/>
                    </a:lnTo>
                    <a:lnTo>
                      <a:pt x="457" y="481"/>
                    </a:lnTo>
                    <a:lnTo>
                      <a:pt x="453" y="478"/>
                    </a:lnTo>
                    <a:lnTo>
                      <a:pt x="447" y="470"/>
                    </a:lnTo>
                    <a:lnTo>
                      <a:pt x="443" y="459"/>
                    </a:lnTo>
                    <a:lnTo>
                      <a:pt x="440" y="449"/>
                    </a:lnTo>
                    <a:lnTo>
                      <a:pt x="438" y="435"/>
                    </a:lnTo>
                    <a:lnTo>
                      <a:pt x="435" y="427"/>
                    </a:lnTo>
                    <a:lnTo>
                      <a:pt x="431" y="419"/>
                    </a:lnTo>
                    <a:lnTo>
                      <a:pt x="425" y="413"/>
                    </a:lnTo>
                    <a:lnTo>
                      <a:pt x="417" y="413"/>
                    </a:lnTo>
                    <a:lnTo>
                      <a:pt x="410" y="417"/>
                    </a:lnTo>
                    <a:lnTo>
                      <a:pt x="405" y="424"/>
                    </a:lnTo>
                    <a:lnTo>
                      <a:pt x="395" y="434"/>
                    </a:lnTo>
                    <a:lnTo>
                      <a:pt x="389" y="433"/>
                    </a:lnTo>
                    <a:lnTo>
                      <a:pt x="378" y="421"/>
                    </a:lnTo>
                    <a:lnTo>
                      <a:pt x="371" y="416"/>
                    </a:lnTo>
                    <a:lnTo>
                      <a:pt x="363" y="415"/>
                    </a:lnTo>
                    <a:lnTo>
                      <a:pt x="353" y="417"/>
                    </a:lnTo>
                    <a:lnTo>
                      <a:pt x="342" y="424"/>
                    </a:lnTo>
                    <a:lnTo>
                      <a:pt x="333" y="431"/>
                    </a:lnTo>
                    <a:lnTo>
                      <a:pt x="324" y="438"/>
                    </a:lnTo>
                    <a:lnTo>
                      <a:pt x="317" y="442"/>
                    </a:lnTo>
                    <a:lnTo>
                      <a:pt x="311" y="441"/>
                    </a:lnTo>
                    <a:lnTo>
                      <a:pt x="308" y="435"/>
                    </a:lnTo>
                    <a:lnTo>
                      <a:pt x="308" y="412"/>
                    </a:lnTo>
                    <a:lnTo>
                      <a:pt x="304" y="406"/>
                    </a:lnTo>
                    <a:lnTo>
                      <a:pt x="297" y="403"/>
                    </a:lnTo>
                    <a:lnTo>
                      <a:pt x="288" y="403"/>
                    </a:lnTo>
                    <a:lnTo>
                      <a:pt x="282" y="405"/>
                    </a:lnTo>
                    <a:lnTo>
                      <a:pt x="277" y="405"/>
                    </a:lnTo>
                    <a:lnTo>
                      <a:pt x="273" y="406"/>
                    </a:lnTo>
                    <a:lnTo>
                      <a:pt x="266" y="405"/>
                    </a:lnTo>
                    <a:lnTo>
                      <a:pt x="257" y="402"/>
                    </a:lnTo>
                    <a:lnTo>
                      <a:pt x="244" y="398"/>
                    </a:lnTo>
                    <a:lnTo>
                      <a:pt x="235" y="397"/>
                    </a:lnTo>
                    <a:lnTo>
                      <a:pt x="229" y="395"/>
                    </a:lnTo>
                    <a:lnTo>
                      <a:pt x="225" y="392"/>
                    </a:lnTo>
                    <a:lnTo>
                      <a:pt x="221" y="387"/>
                    </a:lnTo>
                    <a:lnTo>
                      <a:pt x="218" y="381"/>
                    </a:lnTo>
                    <a:lnTo>
                      <a:pt x="218" y="355"/>
                    </a:lnTo>
                    <a:lnTo>
                      <a:pt x="215" y="347"/>
                    </a:lnTo>
                    <a:lnTo>
                      <a:pt x="210" y="341"/>
                    </a:lnTo>
                    <a:lnTo>
                      <a:pt x="200" y="337"/>
                    </a:lnTo>
                    <a:lnTo>
                      <a:pt x="188" y="337"/>
                    </a:lnTo>
                    <a:lnTo>
                      <a:pt x="172" y="341"/>
                    </a:lnTo>
                    <a:lnTo>
                      <a:pt x="127" y="358"/>
                    </a:lnTo>
                    <a:lnTo>
                      <a:pt x="114" y="360"/>
                    </a:lnTo>
                    <a:lnTo>
                      <a:pt x="103" y="359"/>
                    </a:lnTo>
                    <a:lnTo>
                      <a:pt x="96" y="355"/>
                    </a:lnTo>
                    <a:lnTo>
                      <a:pt x="91" y="351"/>
                    </a:lnTo>
                    <a:lnTo>
                      <a:pt x="85" y="345"/>
                    </a:lnTo>
                    <a:lnTo>
                      <a:pt x="99" y="334"/>
                    </a:lnTo>
                    <a:lnTo>
                      <a:pt x="110" y="324"/>
                    </a:lnTo>
                    <a:lnTo>
                      <a:pt x="116" y="313"/>
                    </a:lnTo>
                    <a:lnTo>
                      <a:pt x="117" y="305"/>
                    </a:lnTo>
                    <a:lnTo>
                      <a:pt x="113" y="295"/>
                    </a:lnTo>
                    <a:lnTo>
                      <a:pt x="103" y="283"/>
                    </a:lnTo>
                    <a:lnTo>
                      <a:pt x="92" y="270"/>
                    </a:lnTo>
                    <a:lnTo>
                      <a:pt x="78" y="258"/>
                    </a:lnTo>
                    <a:lnTo>
                      <a:pt x="65" y="247"/>
                    </a:lnTo>
                    <a:lnTo>
                      <a:pt x="54" y="240"/>
                    </a:lnTo>
                    <a:lnTo>
                      <a:pt x="44" y="237"/>
                    </a:lnTo>
                    <a:lnTo>
                      <a:pt x="34" y="240"/>
                    </a:lnTo>
                    <a:lnTo>
                      <a:pt x="23" y="254"/>
                    </a:lnTo>
                    <a:lnTo>
                      <a:pt x="19" y="258"/>
                    </a:lnTo>
                    <a:lnTo>
                      <a:pt x="14" y="256"/>
                    </a:lnTo>
                    <a:lnTo>
                      <a:pt x="5" y="247"/>
                    </a:lnTo>
                    <a:lnTo>
                      <a:pt x="1" y="237"/>
                    </a:lnTo>
                    <a:lnTo>
                      <a:pt x="0" y="230"/>
                    </a:lnTo>
                    <a:lnTo>
                      <a:pt x="2" y="225"/>
                    </a:lnTo>
                    <a:lnTo>
                      <a:pt x="7" y="218"/>
                    </a:lnTo>
                    <a:lnTo>
                      <a:pt x="12" y="209"/>
                    </a:lnTo>
                    <a:lnTo>
                      <a:pt x="14" y="198"/>
                    </a:lnTo>
                    <a:lnTo>
                      <a:pt x="18" y="191"/>
                    </a:lnTo>
                    <a:lnTo>
                      <a:pt x="27" y="180"/>
                    </a:lnTo>
                    <a:lnTo>
                      <a:pt x="40" y="169"/>
                    </a:lnTo>
                    <a:lnTo>
                      <a:pt x="55" y="155"/>
                    </a:lnTo>
                    <a:lnTo>
                      <a:pt x="67" y="152"/>
                    </a:lnTo>
                    <a:lnTo>
                      <a:pt x="80" y="145"/>
                    </a:lnTo>
                    <a:lnTo>
                      <a:pt x="94" y="140"/>
                    </a:lnTo>
                    <a:lnTo>
                      <a:pt x="99" y="141"/>
                    </a:lnTo>
                    <a:lnTo>
                      <a:pt x="103" y="148"/>
                    </a:lnTo>
                    <a:lnTo>
                      <a:pt x="106" y="158"/>
                    </a:lnTo>
                    <a:lnTo>
                      <a:pt x="109" y="169"/>
                    </a:lnTo>
                    <a:lnTo>
                      <a:pt x="110" y="180"/>
                    </a:lnTo>
                    <a:lnTo>
                      <a:pt x="113" y="188"/>
                    </a:lnTo>
                    <a:lnTo>
                      <a:pt x="117" y="191"/>
                    </a:lnTo>
                    <a:lnTo>
                      <a:pt x="130" y="190"/>
                    </a:lnTo>
                    <a:lnTo>
                      <a:pt x="145" y="187"/>
                    </a:lnTo>
                    <a:lnTo>
                      <a:pt x="157" y="186"/>
                    </a:lnTo>
                    <a:lnTo>
                      <a:pt x="164" y="187"/>
                    </a:lnTo>
                    <a:lnTo>
                      <a:pt x="174" y="197"/>
                    </a:lnTo>
                    <a:lnTo>
                      <a:pt x="179" y="200"/>
                    </a:lnTo>
                    <a:lnTo>
                      <a:pt x="188" y="197"/>
                    </a:lnTo>
                    <a:lnTo>
                      <a:pt x="207" y="183"/>
                    </a:lnTo>
                    <a:lnTo>
                      <a:pt x="214" y="180"/>
                    </a:lnTo>
                    <a:lnTo>
                      <a:pt x="221" y="180"/>
                    </a:lnTo>
                    <a:lnTo>
                      <a:pt x="232" y="182"/>
                    </a:lnTo>
                    <a:lnTo>
                      <a:pt x="243" y="180"/>
                    </a:lnTo>
                    <a:lnTo>
                      <a:pt x="254" y="177"/>
                    </a:lnTo>
                    <a:lnTo>
                      <a:pt x="261" y="170"/>
                    </a:lnTo>
                    <a:lnTo>
                      <a:pt x="265" y="159"/>
                    </a:lnTo>
                    <a:lnTo>
                      <a:pt x="266" y="151"/>
                    </a:lnTo>
                    <a:lnTo>
                      <a:pt x="269" y="147"/>
                    </a:lnTo>
                    <a:lnTo>
                      <a:pt x="276" y="141"/>
                    </a:lnTo>
                    <a:lnTo>
                      <a:pt x="293" y="130"/>
                    </a:lnTo>
                    <a:lnTo>
                      <a:pt x="297" y="125"/>
                    </a:lnTo>
                    <a:lnTo>
                      <a:pt x="300" y="108"/>
                    </a:lnTo>
                    <a:lnTo>
                      <a:pt x="304" y="102"/>
                    </a:lnTo>
                    <a:lnTo>
                      <a:pt x="312" y="94"/>
                    </a:lnTo>
                    <a:lnTo>
                      <a:pt x="311" y="93"/>
                    </a:lnTo>
                    <a:lnTo>
                      <a:pt x="308" y="93"/>
                    </a:lnTo>
                    <a:lnTo>
                      <a:pt x="305" y="91"/>
                    </a:lnTo>
                    <a:lnTo>
                      <a:pt x="297" y="91"/>
                    </a:lnTo>
                    <a:lnTo>
                      <a:pt x="297" y="87"/>
                    </a:lnTo>
                    <a:lnTo>
                      <a:pt x="294" y="76"/>
                    </a:lnTo>
                    <a:lnTo>
                      <a:pt x="288" y="64"/>
                    </a:lnTo>
                    <a:lnTo>
                      <a:pt x="284" y="58"/>
                    </a:lnTo>
                    <a:lnTo>
                      <a:pt x="284" y="54"/>
                    </a:lnTo>
                    <a:lnTo>
                      <a:pt x="288" y="48"/>
                    </a:lnTo>
                    <a:lnTo>
                      <a:pt x="297" y="43"/>
                    </a:lnTo>
                    <a:lnTo>
                      <a:pt x="306" y="36"/>
                    </a:lnTo>
                    <a:lnTo>
                      <a:pt x="331" y="19"/>
                    </a:lnTo>
                    <a:lnTo>
                      <a:pt x="341" y="12"/>
                    </a:lnTo>
                    <a:lnTo>
                      <a:pt x="347" y="7"/>
                    </a:lnTo>
                    <a:lnTo>
                      <a:pt x="353" y="4"/>
                    </a:lnTo>
                    <a:lnTo>
                      <a:pt x="366" y="4"/>
                    </a:lnTo>
                    <a:lnTo>
                      <a:pt x="380" y="7"/>
                    </a:lnTo>
                    <a:lnTo>
                      <a:pt x="393" y="8"/>
                    </a:lnTo>
                    <a:lnTo>
                      <a:pt x="427" y="16"/>
                    </a:lnTo>
                    <a:lnTo>
                      <a:pt x="438" y="18"/>
                    </a:lnTo>
                    <a:lnTo>
                      <a:pt x="450" y="16"/>
                    </a:lnTo>
                    <a:lnTo>
                      <a:pt x="460" y="14"/>
                    </a:lnTo>
                    <a:lnTo>
                      <a:pt x="472" y="11"/>
                    </a:lnTo>
                    <a:lnTo>
                      <a:pt x="487" y="7"/>
                    </a:lnTo>
                    <a:lnTo>
                      <a:pt x="504" y="4"/>
                    </a:lnTo>
                    <a:lnTo>
                      <a:pt x="519" y="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36"/>
              <p:cNvSpPr>
                <a:spLocks/>
              </p:cNvSpPr>
              <p:nvPr/>
            </p:nvSpPr>
            <p:spPr bwMode="auto">
              <a:xfrm>
                <a:off x="6203950" y="1733550"/>
                <a:ext cx="1123950" cy="1109663"/>
              </a:xfrm>
              <a:custGeom>
                <a:avLst/>
                <a:gdLst/>
                <a:ahLst/>
                <a:cxnLst>
                  <a:cxn ang="0">
                    <a:pos x="507" y="4"/>
                  </a:cxn>
                  <a:cxn ang="0">
                    <a:pos x="568" y="40"/>
                  </a:cxn>
                  <a:cxn ang="0">
                    <a:pos x="643" y="61"/>
                  </a:cxn>
                  <a:cxn ang="0">
                    <a:pos x="670" y="85"/>
                  </a:cxn>
                  <a:cxn ang="0">
                    <a:pos x="615" y="178"/>
                  </a:cxn>
                  <a:cxn ang="0">
                    <a:pos x="636" y="265"/>
                  </a:cxn>
                  <a:cxn ang="0">
                    <a:pos x="668" y="313"/>
                  </a:cxn>
                  <a:cxn ang="0">
                    <a:pos x="635" y="361"/>
                  </a:cxn>
                  <a:cxn ang="0">
                    <a:pos x="666" y="402"/>
                  </a:cxn>
                  <a:cxn ang="0">
                    <a:pos x="690" y="438"/>
                  </a:cxn>
                  <a:cxn ang="0">
                    <a:pos x="695" y="454"/>
                  </a:cxn>
                  <a:cxn ang="0">
                    <a:pos x="651" y="495"/>
                  </a:cxn>
                  <a:cxn ang="0">
                    <a:pos x="672" y="574"/>
                  </a:cxn>
                  <a:cxn ang="0">
                    <a:pos x="655" y="569"/>
                  </a:cxn>
                  <a:cxn ang="0">
                    <a:pos x="666" y="642"/>
                  </a:cxn>
                  <a:cxn ang="0">
                    <a:pos x="655" y="698"/>
                  </a:cxn>
                  <a:cxn ang="0">
                    <a:pos x="593" y="635"/>
                  </a:cxn>
                  <a:cxn ang="0">
                    <a:pos x="547" y="510"/>
                  </a:cxn>
                  <a:cxn ang="0">
                    <a:pos x="487" y="527"/>
                  </a:cxn>
                  <a:cxn ang="0">
                    <a:pos x="454" y="583"/>
                  </a:cxn>
                  <a:cxn ang="0">
                    <a:pos x="438" y="585"/>
                  </a:cxn>
                  <a:cxn ang="0">
                    <a:pos x="420" y="559"/>
                  </a:cxn>
                  <a:cxn ang="0">
                    <a:pos x="434" y="547"/>
                  </a:cxn>
                  <a:cxn ang="0">
                    <a:pos x="378" y="538"/>
                  </a:cxn>
                  <a:cxn ang="0">
                    <a:pos x="332" y="534"/>
                  </a:cxn>
                  <a:cxn ang="0">
                    <a:pos x="279" y="534"/>
                  </a:cxn>
                  <a:cxn ang="0">
                    <a:pos x="239" y="497"/>
                  </a:cxn>
                  <a:cxn ang="0">
                    <a:pos x="220" y="534"/>
                  </a:cxn>
                  <a:cxn ang="0">
                    <a:pos x="198" y="566"/>
                  </a:cxn>
                  <a:cxn ang="0">
                    <a:pos x="155" y="556"/>
                  </a:cxn>
                  <a:cxn ang="0">
                    <a:pos x="90" y="545"/>
                  </a:cxn>
                  <a:cxn ang="0">
                    <a:pos x="98" y="488"/>
                  </a:cxn>
                  <a:cxn ang="0">
                    <a:pos x="139" y="438"/>
                  </a:cxn>
                  <a:cxn ang="0">
                    <a:pos x="190" y="419"/>
                  </a:cxn>
                  <a:cxn ang="0">
                    <a:pos x="266" y="409"/>
                  </a:cxn>
                  <a:cxn ang="0">
                    <a:pos x="303" y="348"/>
                  </a:cxn>
                  <a:cxn ang="0">
                    <a:pos x="252" y="302"/>
                  </a:cxn>
                  <a:cxn ang="0">
                    <a:pos x="239" y="243"/>
                  </a:cxn>
                  <a:cxn ang="0">
                    <a:pos x="219" y="234"/>
                  </a:cxn>
                  <a:cxn ang="0">
                    <a:pos x="208" y="221"/>
                  </a:cxn>
                  <a:cxn ang="0">
                    <a:pos x="205" y="205"/>
                  </a:cxn>
                  <a:cxn ang="0">
                    <a:pos x="155" y="166"/>
                  </a:cxn>
                  <a:cxn ang="0">
                    <a:pos x="111" y="100"/>
                  </a:cxn>
                  <a:cxn ang="0">
                    <a:pos x="86" y="130"/>
                  </a:cxn>
                  <a:cxn ang="0">
                    <a:pos x="47" y="148"/>
                  </a:cxn>
                  <a:cxn ang="0">
                    <a:pos x="16" y="115"/>
                  </a:cxn>
                  <a:cxn ang="0">
                    <a:pos x="54" y="92"/>
                  </a:cxn>
                  <a:cxn ang="0">
                    <a:pos x="121" y="47"/>
                  </a:cxn>
                  <a:cxn ang="0">
                    <a:pos x="173" y="74"/>
                  </a:cxn>
                  <a:cxn ang="0">
                    <a:pos x="227" y="92"/>
                  </a:cxn>
                  <a:cxn ang="0">
                    <a:pos x="328" y="82"/>
                  </a:cxn>
                  <a:cxn ang="0">
                    <a:pos x="372" y="60"/>
                  </a:cxn>
                  <a:cxn ang="0">
                    <a:pos x="436" y="24"/>
                  </a:cxn>
                </a:cxnLst>
                <a:rect l="0" t="0" r="r" b="b"/>
                <a:pathLst>
                  <a:path w="708" h="699">
                    <a:moveTo>
                      <a:pt x="460" y="0"/>
                    </a:moveTo>
                    <a:lnTo>
                      <a:pt x="472" y="1"/>
                    </a:lnTo>
                    <a:lnTo>
                      <a:pt x="478" y="4"/>
                    </a:lnTo>
                    <a:lnTo>
                      <a:pt x="489" y="7"/>
                    </a:lnTo>
                    <a:lnTo>
                      <a:pt x="496" y="6"/>
                    </a:lnTo>
                    <a:lnTo>
                      <a:pt x="507" y="4"/>
                    </a:lnTo>
                    <a:lnTo>
                      <a:pt x="521" y="4"/>
                    </a:lnTo>
                    <a:lnTo>
                      <a:pt x="535" y="7"/>
                    </a:lnTo>
                    <a:lnTo>
                      <a:pt x="546" y="11"/>
                    </a:lnTo>
                    <a:lnTo>
                      <a:pt x="553" y="17"/>
                    </a:lnTo>
                    <a:lnTo>
                      <a:pt x="559" y="26"/>
                    </a:lnTo>
                    <a:lnTo>
                      <a:pt x="568" y="40"/>
                    </a:lnTo>
                    <a:lnTo>
                      <a:pt x="581" y="54"/>
                    </a:lnTo>
                    <a:lnTo>
                      <a:pt x="594" y="65"/>
                    </a:lnTo>
                    <a:lnTo>
                      <a:pt x="611" y="69"/>
                    </a:lnTo>
                    <a:lnTo>
                      <a:pt x="625" y="68"/>
                    </a:lnTo>
                    <a:lnTo>
                      <a:pt x="635" y="65"/>
                    </a:lnTo>
                    <a:lnTo>
                      <a:pt x="643" y="61"/>
                    </a:lnTo>
                    <a:lnTo>
                      <a:pt x="652" y="60"/>
                    </a:lnTo>
                    <a:lnTo>
                      <a:pt x="664" y="61"/>
                    </a:lnTo>
                    <a:lnTo>
                      <a:pt x="666" y="62"/>
                    </a:lnTo>
                    <a:lnTo>
                      <a:pt x="668" y="64"/>
                    </a:lnTo>
                    <a:lnTo>
                      <a:pt x="670" y="64"/>
                    </a:lnTo>
                    <a:lnTo>
                      <a:pt x="670" y="85"/>
                    </a:lnTo>
                    <a:lnTo>
                      <a:pt x="666" y="93"/>
                    </a:lnTo>
                    <a:lnTo>
                      <a:pt x="658" y="104"/>
                    </a:lnTo>
                    <a:lnTo>
                      <a:pt x="646" y="117"/>
                    </a:lnTo>
                    <a:lnTo>
                      <a:pt x="623" y="147"/>
                    </a:lnTo>
                    <a:lnTo>
                      <a:pt x="617" y="162"/>
                    </a:lnTo>
                    <a:lnTo>
                      <a:pt x="615" y="178"/>
                    </a:lnTo>
                    <a:lnTo>
                      <a:pt x="617" y="194"/>
                    </a:lnTo>
                    <a:lnTo>
                      <a:pt x="621" y="211"/>
                    </a:lnTo>
                    <a:lnTo>
                      <a:pt x="626" y="229"/>
                    </a:lnTo>
                    <a:lnTo>
                      <a:pt x="632" y="244"/>
                    </a:lnTo>
                    <a:lnTo>
                      <a:pt x="635" y="257"/>
                    </a:lnTo>
                    <a:lnTo>
                      <a:pt x="636" y="265"/>
                    </a:lnTo>
                    <a:lnTo>
                      <a:pt x="639" y="273"/>
                    </a:lnTo>
                    <a:lnTo>
                      <a:pt x="646" y="282"/>
                    </a:lnTo>
                    <a:lnTo>
                      <a:pt x="654" y="289"/>
                    </a:lnTo>
                    <a:lnTo>
                      <a:pt x="662" y="297"/>
                    </a:lnTo>
                    <a:lnTo>
                      <a:pt x="668" y="305"/>
                    </a:lnTo>
                    <a:lnTo>
                      <a:pt x="668" y="313"/>
                    </a:lnTo>
                    <a:lnTo>
                      <a:pt x="662" y="322"/>
                    </a:lnTo>
                    <a:lnTo>
                      <a:pt x="652" y="329"/>
                    </a:lnTo>
                    <a:lnTo>
                      <a:pt x="643" y="337"/>
                    </a:lnTo>
                    <a:lnTo>
                      <a:pt x="633" y="347"/>
                    </a:lnTo>
                    <a:lnTo>
                      <a:pt x="632" y="354"/>
                    </a:lnTo>
                    <a:lnTo>
                      <a:pt x="635" y="361"/>
                    </a:lnTo>
                    <a:lnTo>
                      <a:pt x="641" y="366"/>
                    </a:lnTo>
                    <a:lnTo>
                      <a:pt x="651" y="372"/>
                    </a:lnTo>
                    <a:lnTo>
                      <a:pt x="659" y="377"/>
                    </a:lnTo>
                    <a:lnTo>
                      <a:pt x="665" y="383"/>
                    </a:lnTo>
                    <a:lnTo>
                      <a:pt x="668" y="390"/>
                    </a:lnTo>
                    <a:lnTo>
                      <a:pt x="666" y="402"/>
                    </a:lnTo>
                    <a:lnTo>
                      <a:pt x="666" y="412"/>
                    </a:lnTo>
                    <a:lnTo>
                      <a:pt x="668" y="422"/>
                    </a:lnTo>
                    <a:lnTo>
                      <a:pt x="672" y="433"/>
                    </a:lnTo>
                    <a:lnTo>
                      <a:pt x="677" y="440"/>
                    </a:lnTo>
                    <a:lnTo>
                      <a:pt x="683" y="441"/>
                    </a:lnTo>
                    <a:lnTo>
                      <a:pt x="690" y="438"/>
                    </a:lnTo>
                    <a:lnTo>
                      <a:pt x="698" y="434"/>
                    </a:lnTo>
                    <a:lnTo>
                      <a:pt x="705" y="431"/>
                    </a:lnTo>
                    <a:lnTo>
                      <a:pt x="708" y="433"/>
                    </a:lnTo>
                    <a:lnTo>
                      <a:pt x="706" y="437"/>
                    </a:lnTo>
                    <a:lnTo>
                      <a:pt x="702" y="444"/>
                    </a:lnTo>
                    <a:lnTo>
                      <a:pt x="695" y="454"/>
                    </a:lnTo>
                    <a:lnTo>
                      <a:pt x="682" y="470"/>
                    </a:lnTo>
                    <a:lnTo>
                      <a:pt x="675" y="477"/>
                    </a:lnTo>
                    <a:lnTo>
                      <a:pt x="666" y="483"/>
                    </a:lnTo>
                    <a:lnTo>
                      <a:pt x="659" y="487"/>
                    </a:lnTo>
                    <a:lnTo>
                      <a:pt x="654" y="490"/>
                    </a:lnTo>
                    <a:lnTo>
                      <a:pt x="651" y="495"/>
                    </a:lnTo>
                    <a:lnTo>
                      <a:pt x="652" y="504"/>
                    </a:lnTo>
                    <a:lnTo>
                      <a:pt x="657" y="515"/>
                    </a:lnTo>
                    <a:lnTo>
                      <a:pt x="661" y="528"/>
                    </a:lnTo>
                    <a:lnTo>
                      <a:pt x="665" y="541"/>
                    </a:lnTo>
                    <a:lnTo>
                      <a:pt x="668" y="563"/>
                    </a:lnTo>
                    <a:lnTo>
                      <a:pt x="672" y="574"/>
                    </a:lnTo>
                    <a:lnTo>
                      <a:pt x="670" y="571"/>
                    </a:lnTo>
                    <a:lnTo>
                      <a:pt x="668" y="569"/>
                    </a:lnTo>
                    <a:lnTo>
                      <a:pt x="666" y="565"/>
                    </a:lnTo>
                    <a:lnTo>
                      <a:pt x="662" y="560"/>
                    </a:lnTo>
                    <a:lnTo>
                      <a:pt x="659" y="562"/>
                    </a:lnTo>
                    <a:lnTo>
                      <a:pt x="655" y="569"/>
                    </a:lnTo>
                    <a:lnTo>
                      <a:pt x="655" y="594"/>
                    </a:lnTo>
                    <a:lnTo>
                      <a:pt x="657" y="608"/>
                    </a:lnTo>
                    <a:lnTo>
                      <a:pt x="658" y="620"/>
                    </a:lnTo>
                    <a:lnTo>
                      <a:pt x="659" y="630"/>
                    </a:lnTo>
                    <a:lnTo>
                      <a:pt x="662" y="635"/>
                    </a:lnTo>
                    <a:lnTo>
                      <a:pt x="666" y="642"/>
                    </a:lnTo>
                    <a:lnTo>
                      <a:pt x="672" y="651"/>
                    </a:lnTo>
                    <a:lnTo>
                      <a:pt x="675" y="659"/>
                    </a:lnTo>
                    <a:lnTo>
                      <a:pt x="673" y="670"/>
                    </a:lnTo>
                    <a:lnTo>
                      <a:pt x="670" y="681"/>
                    </a:lnTo>
                    <a:lnTo>
                      <a:pt x="668" y="694"/>
                    </a:lnTo>
                    <a:lnTo>
                      <a:pt x="655" y="698"/>
                    </a:lnTo>
                    <a:lnTo>
                      <a:pt x="644" y="699"/>
                    </a:lnTo>
                    <a:lnTo>
                      <a:pt x="635" y="698"/>
                    </a:lnTo>
                    <a:lnTo>
                      <a:pt x="625" y="691"/>
                    </a:lnTo>
                    <a:lnTo>
                      <a:pt x="614" y="676"/>
                    </a:lnTo>
                    <a:lnTo>
                      <a:pt x="603" y="656"/>
                    </a:lnTo>
                    <a:lnTo>
                      <a:pt x="593" y="635"/>
                    </a:lnTo>
                    <a:lnTo>
                      <a:pt x="586" y="614"/>
                    </a:lnTo>
                    <a:lnTo>
                      <a:pt x="581" y="595"/>
                    </a:lnTo>
                    <a:lnTo>
                      <a:pt x="574" y="571"/>
                    </a:lnTo>
                    <a:lnTo>
                      <a:pt x="556" y="535"/>
                    </a:lnTo>
                    <a:lnTo>
                      <a:pt x="552" y="522"/>
                    </a:lnTo>
                    <a:lnTo>
                      <a:pt x="547" y="510"/>
                    </a:lnTo>
                    <a:lnTo>
                      <a:pt x="538" y="502"/>
                    </a:lnTo>
                    <a:lnTo>
                      <a:pt x="527" y="497"/>
                    </a:lnTo>
                    <a:lnTo>
                      <a:pt x="516" y="495"/>
                    </a:lnTo>
                    <a:lnTo>
                      <a:pt x="510" y="498"/>
                    </a:lnTo>
                    <a:lnTo>
                      <a:pt x="503" y="505"/>
                    </a:lnTo>
                    <a:lnTo>
                      <a:pt x="487" y="527"/>
                    </a:lnTo>
                    <a:lnTo>
                      <a:pt x="480" y="538"/>
                    </a:lnTo>
                    <a:lnTo>
                      <a:pt x="474" y="547"/>
                    </a:lnTo>
                    <a:lnTo>
                      <a:pt x="466" y="558"/>
                    </a:lnTo>
                    <a:lnTo>
                      <a:pt x="463" y="566"/>
                    </a:lnTo>
                    <a:lnTo>
                      <a:pt x="462" y="574"/>
                    </a:lnTo>
                    <a:lnTo>
                      <a:pt x="454" y="583"/>
                    </a:lnTo>
                    <a:lnTo>
                      <a:pt x="454" y="584"/>
                    </a:lnTo>
                    <a:lnTo>
                      <a:pt x="451" y="587"/>
                    </a:lnTo>
                    <a:lnTo>
                      <a:pt x="448" y="588"/>
                    </a:lnTo>
                    <a:lnTo>
                      <a:pt x="445" y="588"/>
                    </a:lnTo>
                    <a:lnTo>
                      <a:pt x="442" y="587"/>
                    </a:lnTo>
                    <a:lnTo>
                      <a:pt x="438" y="585"/>
                    </a:lnTo>
                    <a:lnTo>
                      <a:pt x="429" y="578"/>
                    </a:lnTo>
                    <a:lnTo>
                      <a:pt x="423" y="573"/>
                    </a:lnTo>
                    <a:lnTo>
                      <a:pt x="420" y="566"/>
                    </a:lnTo>
                    <a:lnTo>
                      <a:pt x="419" y="562"/>
                    </a:lnTo>
                    <a:lnTo>
                      <a:pt x="419" y="560"/>
                    </a:lnTo>
                    <a:lnTo>
                      <a:pt x="420" y="559"/>
                    </a:lnTo>
                    <a:lnTo>
                      <a:pt x="426" y="556"/>
                    </a:lnTo>
                    <a:lnTo>
                      <a:pt x="429" y="553"/>
                    </a:lnTo>
                    <a:lnTo>
                      <a:pt x="434" y="551"/>
                    </a:lnTo>
                    <a:lnTo>
                      <a:pt x="437" y="548"/>
                    </a:lnTo>
                    <a:lnTo>
                      <a:pt x="436" y="547"/>
                    </a:lnTo>
                    <a:lnTo>
                      <a:pt x="434" y="547"/>
                    </a:lnTo>
                    <a:lnTo>
                      <a:pt x="430" y="545"/>
                    </a:lnTo>
                    <a:lnTo>
                      <a:pt x="419" y="545"/>
                    </a:lnTo>
                    <a:lnTo>
                      <a:pt x="407" y="547"/>
                    </a:lnTo>
                    <a:lnTo>
                      <a:pt x="389" y="547"/>
                    </a:lnTo>
                    <a:lnTo>
                      <a:pt x="382" y="544"/>
                    </a:lnTo>
                    <a:lnTo>
                      <a:pt x="378" y="538"/>
                    </a:lnTo>
                    <a:lnTo>
                      <a:pt x="372" y="531"/>
                    </a:lnTo>
                    <a:lnTo>
                      <a:pt x="367" y="526"/>
                    </a:lnTo>
                    <a:lnTo>
                      <a:pt x="361" y="522"/>
                    </a:lnTo>
                    <a:lnTo>
                      <a:pt x="353" y="523"/>
                    </a:lnTo>
                    <a:lnTo>
                      <a:pt x="343" y="527"/>
                    </a:lnTo>
                    <a:lnTo>
                      <a:pt x="332" y="534"/>
                    </a:lnTo>
                    <a:lnTo>
                      <a:pt x="320" y="541"/>
                    </a:lnTo>
                    <a:lnTo>
                      <a:pt x="307" y="547"/>
                    </a:lnTo>
                    <a:lnTo>
                      <a:pt x="296" y="551"/>
                    </a:lnTo>
                    <a:lnTo>
                      <a:pt x="288" y="549"/>
                    </a:lnTo>
                    <a:lnTo>
                      <a:pt x="282" y="544"/>
                    </a:lnTo>
                    <a:lnTo>
                      <a:pt x="279" y="534"/>
                    </a:lnTo>
                    <a:lnTo>
                      <a:pt x="277" y="522"/>
                    </a:lnTo>
                    <a:lnTo>
                      <a:pt x="274" y="512"/>
                    </a:lnTo>
                    <a:lnTo>
                      <a:pt x="270" y="504"/>
                    </a:lnTo>
                    <a:lnTo>
                      <a:pt x="263" y="499"/>
                    </a:lnTo>
                    <a:lnTo>
                      <a:pt x="250" y="498"/>
                    </a:lnTo>
                    <a:lnTo>
                      <a:pt x="239" y="497"/>
                    </a:lnTo>
                    <a:lnTo>
                      <a:pt x="230" y="497"/>
                    </a:lnTo>
                    <a:lnTo>
                      <a:pt x="223" y="499"/>
                    </a:lnTo>
                    <a:lnTo>
                      <a:pt x="220" y="505"/>
                    </a:lnTo>
                    <a:lnTo>
                      <a:pt x="220" y="515"/>
                    </a:lnTo>
                    <a:lnTo>
                      <a:pt x="221" y="524"/>
                    </a:lnTo>
                    <a:lnTo>
                      <a:pt x="220" y="534"/>
                    </a:lnTo>
                    <a:lnTo>
                      <a:pt x="216" y="541"/>
                    </a:lnTo>
                    <a:lnTo>
                      <a:pt x="212" y="547"/>
                    </a:lnTo>
                    <a:lnTo>
                      <a:pt x="209" y="553"/>
                    </a:lnTo>
                    <a:lnTo>
                      <a:pt x="206" y="559"/>
                    </a:lnTo>
                    <a:lnTo>
                      <a:pt x="203" y="563"/>
                    </a:lnTo>
                    <a:lnTo>
                      <a:pt x="198" y="566"/>
                    </a:lnTo>
                    <a:lnTo>
                      <a:pt x="191" y="565"/>
                    </a:lnTo>
                    <a:lnTo>
                      <a:pt x="183" y="560"/>
                    </a:lnTo>
                    <a:lnTo>
                      <a:pt x="177" y="556"/>
                    </a:lnTo>
                    <a:lnTo>
                      <a:pt x="172" y="553"/>
                    </a:lnTo>
                    <a:lnTo>
                      <a:pt x="165" y="553"/>
                    </a:lnTo>
                    <a:lnTo>
                      <a:pt x="155" y="556"/>
                    </a:lnTo>
                    <a:lnTo>
                      <a:pt x="140" y="560"/>
                    </a:lnTo>
                    <a:lnTo>
                      <a:pt x="122" y="566"/>
                    </a:lnTo>
                    <a:lnTo>
                      <a:pt x="101" y="571"/>
                    </a:lnTo>
                    <a:lnTo>
                      <a:pt x="97" y="563"/>
                    </a:lnTo>
                    <a:lnTo>
                      <a:pt x="93" y="553"/>
                    </a:lnTo>
                    <a:lnTo>
                      <a:pt x="90" y="545"/>
                    </a:lnTo>
                    <a:lnTo>
                      <a:pt x="93" y="537"/>
                    </a:lnTo>
                    <a:lnTo>
                      <a:pt x="96" y="530"/>
                    </a:lnTo>
                    <a:lnTo>
                      <a:pt x="96" y="522"/>
                    </a:lnTo>
                    <a:lnTo>
                      <a:pt x="94" y="510"/>
                    </a:lnTo>
                    <a:lnTo>
                      <a:pt x="92" y="499"/>
                    </a:lnTo>
                    <a:lnTo>
                      <a:pt x="98" y="488"/>
                    </a:lnTo>
                    <a:lnTo>
                      <a:pt x="104" y="474"/>
                    </a:lnTo>
                    <a:lnTo>
                      <a:pt x="110" y="459"/>
                    </a:lnTo>
                    <a:lnTo>
                      <a:pt x="114" y="448"/>
                    </a:lnTo>
                    <a:lnTo>
                      <a:pt x="119" y="442"/>
                    </a:lnTo>
                    <a:lnTo>
                      <a:pt x="127" y="441"/>
                    </a:lnTo>
                    <a:lnTo>
                      <a:pt x="139" y="438"/>
                    </a:lnTo>
                    <a:lnTo>
                      <a:pt x="150" y="434"/>
                    </a:lnTo>
                    <a:lnTo>
                      <a:pt x="158" y="429"/>
                    </a:lnTo>
                    <a:lnTo>
                      <a:pt x="162" y="423"/>
                    </a:lnTo>
                    <a:lnTo>
                      <a:pt x="166" y="420"/>
                    </a:lnTo>
                    <a:lnTo>
                      <a:pt x="176" y="419"/>
                    </a:lnTo>
                    <a:lnTo>
                      <a:pt x="190" y="419"/>
                    </a:lnTo>
                    <a:lnTo>
                      <a:pt x="205" y="420"/>
                    </a:lnTo>
                    <a:lnTo>
                      <a:pt x="220" y="423"/>
                    </a:lnTo>
                    <a:lnTo>
                      <a:pt x="235" y="424"/>
                    </a:lnTo>
                    <a:lnTo>
                      <a:pt x="245" y="424"/>
                    </a:lnTo>
                    <a:lnTo>
                      <a:pt x="256" y="420"/>
                    </a:lnTo>
                    <a:lnTo>
                      <a:pt x="266" y="409"/>
                    </a:lnTo>
                    <a:lnTo>
                      <a:pt x="275" y="394"/>
                    </a:lnTo>
                    <a:lnTo>
                      <a:pt x="284" y="380"/>
                    </a:lnTo>
                    <a:lnTo>
                      <a:pt x="292" y="369"/>
                    </a:lnTo>
                    <a:lnTo>
                      <a:pt x="299" y="361"/>
                    </a:lnTo>
                    <a:lnTo>
                      <a:pt x="303" y="355"/>
                    </a:lnTo>
                    <a:lnTo>
                      <a:pt x="303" y="348"/>
                    </a:lnTo>
                    <a:lnTo>
                      <a:pt x="299" y="340"/>
                    </a:lnTo>
                    <a:lnTo>
                      <a:pt x="288" y="330"/>
                    </a:lnTo>
                    <a:lnTo>
                      <a:pt x="274" y="320"/>
                    </a:lnTo>
                    <a:lnTo>
                      <a:pt x="264" y="313"/>
                    </a:lnTo>
                    <a:lnTo>
                      <a:pt x="257" y="309"/>
                    </a:lnTo>
                    <a:lnTo>
                      <a:pt x="252" y="302"/>
                    </a:lnTo>
                    <a:lnTo>
                      <a:pt x="249" y="295"/>
                    </a:lnTo>
                    <a:lnTo>
                      <a:pt x="248" y="284"/>
                    </a:lnTo>
                    <a:lnTo>
                      <a:pt x="248" y="261"/>
                    </a:lnTo>
                    <a:lnTo>
                      <a:pt x="246" y="250"/>
                    </a:lnTo>
                    <a:lnTo>
                      <a:pt x="242" y="244"/>
                    </a:lnTo>
                    <a:lnTo>
                      <a:pt x="239" y="243"/>
                    </a:lnTo>
                    <a:lnTo>
                      <a:pt x="238" y="243"/>
                    </a:lnTo>
                    <a:lnTo>
                      <a:pt x="235" y="241"/>
                    </a:lnTo>
                    <a:lnTo>
                      <a:pt x="231" y="241"/>
                    </a:lnTo>
                    <a:lnTo>
                      <a:pt x="231" y="239"/>
                    </a:lnTo>
                    <a:lnTo>
                      <a:pt x="223" y="234"/>
                    </a:lnTo>
                    <a:lnTo>
                      <a:pt x="219" y="234"/>
                    </a:lnTo>
                    <a:lnTo>
                      <a:pt x="216" y="233"/>
                    </a:lnTo>
                    <a:lnTo>
                      <a:pt x="213" y="233"/>
                    </a:lnTo>
                    <a:lnTo>
                      <a:pt x="210" y="232"/>
                    </a:lnTo>
                    <a:lnTo>
                      <a:pt x="209" y="230"/>
                    </a:lnTo>
                    <a:lnTo>
                      <a:pt x="208" y="226"/>
                    </a:lnTo>
                    <a:lnTo>
                      <a:pt x="208" y="221"/>
                    </a:lnTo>
                    <a:lnTo>
                      <a:pt x="209" y="216"/>
                    </a:lnTo>
                    <a:lnTo>
                      <a:pt x="210" y="215"/>
                    </a:lnTo>
                    <a:lnTo>
                      <a:pt x="210" y="212"/>
                    </a:lnTo>
                    <a:lnTo>
                      <a:pt x="212" y="209"/>
                    </a:lnTo>
                    <a:lnTo>
                      <a:pt x="209" y="207"/>
                    </a:lnTo>
                    <a:lnTo>
                      <a:pt x="205" y="205"/>
                    </a:lnTo>
                    <a:lnTo>
                      <a:pt x="187" y="205"/>
                    </a:lnTo>
                    <a:lnTo>
                      <a:pt x="179" y="207"/>
                    </a:lnTo>
                    <a:lnTo>
                      <a:pt x="170" y="204"/>
                    </a:lnTo>
                    <a:lnTo>
                      <a:pt x="163" y="197"/>
                    </a:lnTo>
                    <a:lnTo>
                      <a:pt x="158" y="183"/>
                    </a:lnTo>
                    <a:lnTo>
                      <a:pt x="155" y="166"/>
                    </a:lnTo>
                    <a:lnTo>
                      <a:pt x="151" y="153"/>
                    </a:lnTo>
                    <a:lnTo>
                      <a:pt x="144" y="142"/>
                    </a:lnTo>
                    <a:lnTo>
                      <a:pt x="132" y="129"/>
                    </a:lnTo>
                    <a:lnTo>
                      <a:pt x="123" y="117"/>
                    </a:lnTo>
                    <a:lnTo>
                      <a:pt x="116" y="104"/>
                    </a:lnTo>
                    <a:lnTo>
                      <a:pt x="111" y="100"/>
                    </a:lnTo>
                    <a:lnTo>
                      <a:pt x="105" y="97"/>
                    </a:lnTo>
                    <a:lnTo>
                      <a:pt x="100" y="99"/>
                    </a:lnTo>
                    <a:lnTo>
                      <a:pt x="94" y="103"/>
                    </a:lnTo>
                    <a:lnTo>
                      <a:pt x="93" y="110"/>
                    </a:lnTo>
                    <a:lnTo>
                      <a:pt x="92" y="118"/>
                    </a:lnTo>
                    <a:lnTo>
                      <a:pt x="86" y="130"/>
                    </a:lnTo>
                    <a:lnTo>
                      <a:pt x="79" y="143"/>
                    </a:lnTo>
                    <a:lnTo>
                      <a:pt x="72" y="153"/>
                    </a:lnTo>
                    <a:lnTo>
                      <a:pt x="63" y="160"/>
                    </a:lnTo>
                    <a:lnTo>
                      <a:pt x="54" y="160"/>
                    </a:lnTo>
                    <a:lnTo>
                      <a:pt x="49" y="155"/>
                    </a:lnTo>
                    <a:lnTo>
                      <a:pt x="47" y="148"/>
                    </a:lnTo>
                    <a:lnTo>
                      <a:pt x="47" y="142"/>
                    </a:lnTo>
                    <a:lnTo>
                      <a:pt x="49" y="135"/>
                    </a:lnTo>
                    <a:lnTo>
                      <a:pt x="47" y="129"/>
                    </a:lnTo>
                    <a:lnTo>
                      <a:pt x="42" y="125"/>
                    </a:lnTo>
                    <a:lnTo>
                      <a:pt x="31" y="121"/>
                    </a:lnTo>
                    <a:lnTo>
                      <a:pt x="16" y="115"/>
                    </a:lnTo>
                    <a:lnTo>
                      <a:pt x="0" y="105"/>
                    </a:lnTo>
                    <a:lnTo>
                      <a:pt x="16" y="104"/>
                    </a:lnTo>
                    <a:lnTo>
                      <a:pt x="29" y="103"/>
                    </a:lnTo>
                    <a:lnTo>
                      <a:pt x="39" y="101"/>
                    </a:lnTo>
                    <a:lnTo>
                      <a:pt x="46" y="99"/>
                    </a:lnTo>
                    <a:lnTo>
                      <a:pt x="54" y="92"/>
                    </a:lnTo>
                    <a:lnTo>
                      <a:pt x="61" y="80"/>
                    </a:lnTo>
                    <a:lnTo>
                      <a:pt x="69" y="68"/>
                    </a:lnTo>
                    <a:lnTo>
                      <a:pt x="79" y="58"/>
                    </a:lnTo>
                    <a:lnTo>
                      <a:pt x="87" y="53"/>
                    </a:lnTo>
                    <a:lnTo>
                      <a:pt x="103" y="50"/>
                    </a:lnTo>
                    <a:lnTo>
                      <a:pt x="121" y="47"/>
                    </a:lnTo>
                    <a:lnTo>
                      <a:pt x="137" y="46"/>
                    </a:lnTo>
                    <a:lnTo>
                      <a:pt x="148" y="43"/>
                    </a:lnTo>
                    <a:lnTo>
                      <a:pt x="155" y="44"/>
                    </a:lnTo>
                    <a:lnTo>
                      <a:pt x="163" y="50"/>
                    </a:lnTo>
                    <a:lnTo>
                      <a:pt x="170" y="61"/>
                    </a:lnTo>
                    <a:lnTo>
                      <a:pt x="173" y="74"/>
                    </a:lnTo>
                    <a:lnTo>
                      <a:pt x="174" y="83"/>
                    </a:lnTo>
                    <a:lnTo>
                      <a:pt x="177" y="92"/>
                    </a:lnTo>
                    <a:lnTo>
                      <a:pt x="183" y="97"/>
                    </a:lnTo>
                    <a:lnTo>
                      <a:pt x="191" y="99"/>
                    </a:lnTo>
                    <a:lnTo>
                      <a:pt x="203" y="97"/>
                    </a:lnTo>
                    <a:lnTo>
                      <a:pt x="227" y="92"/>
                    </a:lnTo>
                    <a:lnTo>
                      <a:pt x="250" y="90"/>
                    </a:lnTo>
                    <a:lnTo>
                      <a:pt x="274" y="93"/>
                    </a:lnTo>
                    <a:lnTo>
                      <a:pt x="289" y="93"/>
                    </a:lnTo>
                    <a:lnTo>
                      <a:pt x="303" y="89"/>
                    </a:lnTo>
                    <a:lnTo>
                      <a:pt x="315" y="83"/>
                    </a:lnTo>
                    <a:lnTo>
                      <a:pt x="328" y="82"/>
                    </a:lnTo>
                    <a:lnTo>
                      <a:pt x="337" y="83"/>
                    </a:lnTo>
                    <a:lnTo>
                      <a:pt x="347" y="83"/>
                    </a:lnTo>
                    <a:lnTo>
                      <a:pt x="355" y="82"/>
                    </a:lnTo>
                    <a:lnTo>
                      <a:pt x="362" y="78"/>
                    </a:lnTo>
                    <a:lnTo>
                      <a:pt x="367" y="69"/>
                    </a:lnTo>
                    <a:lnTo>
                      <a:pt x="372" y="60"/>
                    </a:lnTo>
                    <a:lnTo>
                      <a:pt x="382" y="50"/>
                    </a:lnTo>
                    <a:lnTo>
                      <a:pt x="396" y="43"/>
                    </a:lnTo>
                    <a:lnTo>
                      <a:pt x="409" y="39"/>
                    </a:lnTo>
                    <a:lnTo>
                      <a:pt x="422" y="35"/>
                    </a:lnTo>
                    <a:lnTo>
                      <a:pt x="430" y="31"/>
                    </a:lnTo>
                    <a:lnTo>
                      <a:pt x="436" y="24"/>
                    </a:lnTo>
                    <a:lnTo>
                      <a:pt x="440" y="15"/>
                    </a:lnTo>
                    <a:lnTo>
                      <a:pt x="445" y="8"/>
                    </a:lnTo>
                    <a:lnTo>
                      <a:pt x="451" y="3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6364288" y="2519363"/>
                <a:ext cx="1057275" cy="1176338"/>
              </a:xfrm>
              <a:custGeom>
                <a:avLst/>
                <a:gdLst/>
                <a:ahLst/>
                <a:cxnLst>
                  <a:cxn ang="0">
                    <a:pos x="451" y="27"/>
                  </a:cxn>
                  <a:cxn ang="0">
                    <a:pos x="492" y="140"/>
                  </a:cxn>
                  <a:cxn ang="0">
                    <a:pos x="543" y="204"/>
                  </a:cxn>
                  <a:cxn ang="0">
                    <a:pos x="567" y="225"/>
                  </a:cxn>
                  <a:cxn ang="0">
                    <a:pos x="598" y="228"/>
                  </a:cxn>
                  <a:cxn ang="0">
                    <a:pos x="600" y="233"/>
                  </a:cxn>
                  <a:cxn ang="0">
                    <a:pos x="604" y="240"/>
                  </a:cxn>
                  <a:cxn ang="0">
                    <a:pos x="561" y="294"/>
                  </a:cxn>
                  <a:cxn ang="0">
                    <a:pos x="554" y="332"/>
                  </a:cxn>
                  <a:cxn ang="0">
                    <a:pos x="593" y="322"/>
                  </a:cxn>
                  <a:cxn ang="0">
                    <a:pos x="652" y="368"/>
                  </a:cxn>
                  <a:cxn ang="0">
                    <a:pos x="648" y="419"/>
                  </a:cxn>
                  <a:cxn ang="0">
                    <a:pos x="586" y="391"/>
                  </a:cxn>
                  <a:cxn ang="0">
                    <a:pos x="574" y="420"/>
                  </a:cxn>
                  <a:cxn ang="0">
                    <a:pos x="536" y="408"/>
                  </a:cxn>
                  <a:cxn ang="0">
                    <a:pos x="517" y="404"/>
                  </a:cxn>
                  <a:cxn ang="0">
                    <a:pos x="463" y="420"/>
                  </a:cxn>
                  <a:cxn ang="0">
                    <a:pos x="395" y="430"/>
                  </a:cxn>
                  <a:cxn ang="0">
                    <a:pos x="359" y="458"/>
                  </a:cxn>
                  <a:cxn ang="0">
                    <a:pos x="319" y="497"/>
                  </a:cxn>
                  <a:cxn ang="0">
                    <a:pos x="283" y="531"/>
                  </a:cxn>
                  <a:cxn ang="0">
                    <a:pos x="256" y="544"/>
                  </a:cxn>
                  <a:cxn ang="0">
                    <a:pos x="230" y="584"/>
                  </a:cxn>
                  <a:cxn ang="0">
                    <a:pos x="203" y="644"/>
                  </a:cxn>
                  <a:cxn ang="0">
                    <a:pos x="221" y="685"/>
                  </a:cxn>
                  <a:cxn ang="0">
                    <a:pos x="178" y="724"/>
                  </a:cxn>
                  <a:cxn ang="0">
                    <a:pos x="137" y="739"/>
                  </a:cxn>
                  <a:cxn ang="0">
                    <a:pos x="100" y="681"/>
                  </a:cxn>
                  <a:cxn ang="0">
                    <a:pos x="32" y="629"/>
                  </a:cxn>
                  <a:cxn ang="0">
                    <a:pos x="31" y="583"/>
                  </a:cxn>
                  <a:cxn ang="0">
                    <a:pos x="40" y="541"/>
                  </a:cxn>
                  <a:cxn ang="0">
                    <a:pos x="58" y="519"/>
                  </a:cxn>
                  <a:cxn ang="0">
                    <a:pos x="111" y="452"/>
                  </a:cxn>
                  <a:cxn ang="0">
                    <a:pos x="94" y="401"/>
                  </a:cxn>
                  <a:cxn ang="0">
                    <a:pos x="67" y="402"/>
                  </a:cxn>
                  <a:cxn ang="0">
                    <a:pos x="39" y="350"/>
                  </a:cxn>
                  <a:cxn ang="0">
                    <a:pos x="47" y="308"/>
                  </a:cxn>
                  <a:cxn ang="0">
                    <a:pos x="35" y="261"/>
                  </a:cxn>
                  <a:cxn ang="0">
                    <a:pos x="56" y="232"/>
                  </a:cxn>
                  <a:cxn ang="0">
                    <a:pos x="39" y="169"/>
                  </a:cxn>
                  <a:cxn ang="0">
                    <a:pos x="13" y="101"/>
                  </a:cxn>
                  <a:cxn ang="0">
                    <a:pos x="0" y="76"/>
                  </a:cxn>
                  <a:cxn ang="0">
                    <a:pos x="71" y="58"/>
                  </a:cxn>
                  <a:cxn ang="0">
                    <a:pos x="102" y="68"/>
                  </a:cxn>
                  <a:cxn ang="0">
                    <a:pos x="119" y="39"/>
                  </a:cxn>
                  <a:cxn ang="0">
                    <a:pos x="129" y="2"/>
                  </a:cxn>
                  <a:cxn ang="0">
                    <a:pos x="173" y="17"/>
                  </a:cxn>
                  <a:cxn ang="0">
                    <a:pos x="195" y="56"/>
                  </a:cxn>
                  <a:cxn ang="0">
                    <a:pos x="252" y="28"/>
                  </a:cxn>
                  <a:cxn ang="0">
                    <a:pos x="281" y="49"/>
                  </a:cxn>
                  <a:cxn ang="0">
                    <a:pos x="333" y="52"/>
                  </a:cxn>
                  <a:cxn ang="0">
                    <a:pos x="325" y="61"/>
                  </a:cxn>
                  <a:cxn ang="0">
                    <a:pos x="322" y="78"/>
                  </a:cxn>
                  <a:cxn ang="0">
                    <a:pos x="347" y="93"/>
                  </a:cxn>
                  <a:cxn ang="0">
                    <a:pos x="362" y="71"/>
                  </a:cxn>
                  <a:cxn ang="0">
                    <a:pos x="402" y="10"/>
                  </a:cxn>
                </a:cxnLst>
                <a:rect l="0" t="0" r="r" b="b"/>
                <a:pathLst>
                  <a:path w="666" h="741">
                    <a:moveTo>
                      <a:pt x="415" y="0"/>
                    </a:moveTo>
                    <a:lnTo>
                      <a:pt x="426" y="2"/>
                    </a:lnTo>
                    <a:lnTo>
                      <a:pt x="437" y="7"/>
                    </a:lnTo>
                    <a:lnTo>
                      <a:pt x="446" y="15"/>
                    </a:lnTo>
                    <a:lnTo>
                      <a:pt x="451" y="27"/>
                    </a:lnTo>
                    <a:lnTo>
                      <a:pt x="455" y="40"/>
                    </a:lnTo>
                    <a:lnTo>
                      <a:pt x="473" y="76"/>
                    </a:lnTo>
                    <a:lnTo>
                      <a:pt x="480" y="100"/>
                    </a:lnTo>
                    <a:lnTo>
                      <a:pt x="485" y="119"/>
                    </a:lnTo>
                    <a:lnTo>
                      <a:pt x="492" y="140"/>
                    </a:lnTo>
                    <a:lnTo>
                      <a:pt x="502" y="161"/>
                    </a:lnTo>
                    <a:lnTo>
                      <a:pt x="513" y="181"/>
                    </a:lnTo>
                    <a:lnTo>
                      <a:pt x="524" y="196"/>
                    </a:lnTo>
                    <a:lnTo>
                      <a:pt x="534" y="203"/>
                    </a:lnTo>
                    <a:lnTo>
                      <a:pt x="543" y="204"/>
                    </a:lnTo>
                    <a:lnTo>
                      <a:pt x="554" y="203"/>
                    </a:lnTo>
                    <a:lnTo>
                      <a:pt x="567" y="199"/>
                    </a:lnTo>
                    <a:lnTo>
                      <a:pt x="564" y="210"/>
                    </a:lnTo>
                    <a:lnTo>
                      <a:pt x="564" y="218"/>
                    </a:lnTo>
                    <a:lnTo>
                      <a:pt x="567" y="225"/>
                    </a:lnTo>
                    <a:lnTo>
                      <a:pt x="572" y="230"/>
                    </a:lnTo>
                    <a:lnTo>
                      <a:pt x="578" y="230"/>
                    </a:lnTo>
                    <a:lnTo>
                      <a:pt x="583" y="229"/>
                    </a:lnTo>
                    <a:lnTo>
                      <a:pt x="594" y="228"/>
                    </a:lnTo>
                    <a:lnTo>
                      <a:pt x="598" y="228"/>
                    </a:lnTo>
                    <a:lnTo>
                      <a:pt x="600" y="229"/>
                    </a:lnTo>
                    <a:lnTo>
                      <a:pt x="601" y="229"/>
                    </a:lnTo>
                    <a:lnTo>
                      <a:pt x="601" y="230"/>
                    </a:lnTo>
                    <a:lnTo>
                      <a:pt x="600" y="232"/>
                    </a:lnTo>
                    <a:lnTo>
                      <a:pt x="600" y="233"/>
                    </a:lnTo>
                    <a:lnTo>
                      <a:pt x="598" y="235"/>
                    </a:lnTo>
                    <a:lnTo>
                      <a:pt x="598" y="237"/>
                    </a:lnTo>
                    <a:lnTo>
                      <a:pt x="600" y="239"/>
                    </a:lnTo>
                    <a:lnTo>
                      <a:pt x="603" y="240"/>
                    </a:lnTo>
                    <a:lnTo>
                      <a:pt x="604" y="240"/>
                    </a:lnTo>
                    <a:lnTo>
                      <a:pt x="589" y="254"/>
                    </a:lnTo>
                    <a:lnTo>
                      <a:pt x="576" y="265"/>
                    </a:lnTo>
                    <a:lnTo>
                      <a:pt x="567" y="276"/>
                    </a:lnTo>
                    <a:lnTo>
                      <a:pt x="563" y="283"/>
                    </a:lnTo>
                    <a:lnTo>
                      <a:pt x="561" y="294"/>
                    </a:lnTo>
                    <a:lnTo>
                      <a:pt x="556" y="303"/>
                    </a:lnTo>
                    <a:lnTo>
                      <a:pt x="551" y="310"/>
                    </a:lnTo>
                    <a:lnTo>
                      <a:pt x="549" y="315"/>
                    </a:lnTo>
                    <a:lnTo>
                      <a:pt x="550" y="322"/>
                    </a:lnTo>
                    <a:lnTo>
                      <a:pt x="554" y="332"/>
                    </a:lnTo>
                    <a:lnTo>
                      <a:pt x="563" y="341"/>
                    </a:lnTo>
                    <a:lnTo>
                      <a:pt x="568" y="343"/>
                    </a:lnTo>
                    <a:lnTo>
                      <a:pt x="572" y="339"/>
                    </a:lnTo>
                    <a:lnTo>
                      <a:pt x="583" y="325"/>
                    </a:lnTo>
                    <a:lnTo>
                      <a:pt x="593" y="322"/>
                    </a:lnTo>
                    <a:lnTo>
                      <a:pt x="603" y="325"/>
                    </a:lnTo>
                    <a:lnTo>
                      <a:pt x="614" y="332"/>
                    </a:lnTo>
                    <a:lnTo>
                      <a:pt x="627" y="343"/>
                    </a:lnTo>
                    <a:lnTo>
                      <a:pt x="641" y="355"/>
                    </a:lnTo>
                    <a:lnTo>
                      <a:pt x="652" y="368"/>
                    </a:lnTo>
                    <a:lnTo>
                      <a:pt x="662" y="380"/>
                    </a:lnTo>
                    <a:lnTo>
                      <a:pt x="666" y="390"/>
                    </a:lnTo>
                    <a:lnTo>
                      <a:pt x="665" y="398"/>
                    </a:lnTo>
                    <a:lnTo>
                      <a:pt x="659" y="409"/>
                    </a:lnTo>
                    <a:lnTo>
                      <a:pt x="648" y="419"/>
                    </a:lnTo>
                    <a:lnTo>
                      <a:pt x="634" y="430"/>
                    </a:lnTo>
                    <a:lnTo>
                      <a:pt x="622" y="415"/>
                    </a:lnTo>
                    <a:lnTo>
                      <a:pt x="614" y="402"/>
                    </a:lnTo>
                    <a:lnTo>
                      <a:pt x="601" y="394"/>
                    </a:lnTo>
                    <a:lnTo>
                      <a:pt x="586" y="391"/>
                    </a:lnTo>
                    <a:lnTo>
                      <a:pt x="583" y="393"/>
                    </a:lnTo>
                    <a:lnTo>
                      <a:pt x="582" y="398"/>
                    </a:lnTo>
                    <a:lnTo>
                      <a:pt x="582" y="412"/>
                    </a:lnTo>
                    <a:lnTo>
                      <a:pt x="579" y="418"/>
                    </a:lnTo>
                    <a:lnTo>
                      <a:pt x="574" y="420"/>
                    </a:lnTo>
                    <a:lnTo>
                      <a:pt x="560" y="423"/>
                    </a:lnTo>
                    <a:lnTo>
                      <a:pt x="550" y="425"/>
                    </a:lnTo>
                    <a:lnTo>
                      <a:pt x="540" y="422"/>
                    </a:lnTo>
                    <a:lnTo>
                      <a:pt x="538" y="416"/>
                    </a:lnTo>
                    <a:lnTo>
                      <a:pt x="536" y="408"/>
                    </a:lnTo>
                    <a:lnTo>
                      <a:pt x="536" y="394"/>
                    </a:lnTo>
                    <a:lnTo>
                      <a:pt x="535" y="390"/>
                    </a:lnTo>
                    <a:lnTo>
                      <a:pt x="532" y="390"/>
                    </a:lnTo>
                    <a:lnTo>
                      <a:pt x="525" y="396"/>
                    </a:lnTo>
                    <a:lnTo>
                      <a:pt x="517" y="404"/>
                    </a:lnTo>
                    <a:lnTo>
                      <a:pt x="507" y="412"/>
                    </a:lnTo>
                    <a:lnTo>
                      <a:pt x="496" y="419"/>
                    </a:lnTo>
                    <a:lnTo>
                      <a:pt x="488" y="422"/>
                    </a:lnTo>
                    <a:lnTo>
                      <a:pt x="478" y="422"/>
                    </a:lnTo>
                    <a:lnTo>
                      <a:pt x="463" y="420"/>
                    </a:lnTo>
                    <a:lnTo>
                      <a:pt x="445" y="420"/>
                    </a:lnTo>
                    <a:lnTo>
                      <a:pt x="427" y="422"/>
                    </a:lnTo>
                    <a:lnTo>
                      <a:pt x="412" y="423"/>
                    </a:lnTo>
                    <a:lnTo>
                      <a:pt x="401" y="426"/>
                    </a:lnTo>
                    <a:lnTo>
                      <a:pt x="395" y="430"/>
                    </a:lnTo>
                    <a:lnTo>
                      <a:pt x="393" y="437"/>
                    </a:lnTo>
                    <a:lnTo>
                      <a:pt x="390" y="448"/>
                    </a:lnTo>
                    <a:lnTo>
                      <a:pt x="386" y="452"/>
                    </a:lnTo>
                    <a:lnTo>
                      <a:pt x="377" y="455"/>
                    </a:lnTo>
                    <a:lnTo>
                      <a:pt x="359" y="458"/>
                    </a:lnTo>
                    <a:lnTo>
                      <a:pt x="341" y="462"/>
                    </a:lnTo>
                    <a:lnTo>
                      <a:pt x="326" y="468"/>
                    </a:lnTo>
                    <a:lnTo>
                      <a:pt x="318" y="473"/>
                    </a:lnTo>
                    <a:lnTo>
                      <a:pt x="317" y="480"/>
                    </a:lnTo>
                    <a:lnTo>
                      <a:pt x="319" y="497"/>
                    </a:lnTo>
                    <a:lnTo>
                      <a:pt x="321" y="504"/>
                    </a:lnTo>
                    <a:lnTo>
                      <a:pt x="317" y="508"/>
                    </a:lnTo>
                    <a:lnTo>
                      <a:pt x="307" y="513"/>
                    </a:lnTo>
                    <a:lnTo>
                      <a:pt x="295" y="520"/>
                    </a:lnTo>
                    <a:lnTo>
                      <a:pt x="283" y="531"/>
                    </a:lnTo>
                    <a:lnTo>
                      <a:pt x="275" y="548"/>
                    </a:lnTo>
                    <a:lnTo>
                      <a:pt x="272" y="548"/>
                    </a:lnTo>
                    <a:lnTo>
                      <a:pt x="267" y="545"/>
                    </a:lnTo>
                    <a:lnTo>
                      <a:pt x="261" y="544"/>
                    </a:lnTo>
                    <a:lnTo>
                      <a:pt x="256" y="544"/>
                    </a:lnTo>
                    <a:lnTo>
                      <a:pt x="252" y="548"/>
                    </a:lnTo>
                    <a:lnTo>
                      <a:pt x="245" y="558"/>
                    </a:lnTo>
                    <a:lnTo>
                      <a:pt x="236" y="566"/>
                    </a:lnTo>
                    <a:lnTo>
                      <a:pt x="232" y="574"/>
                    </a:lnTo>
                    <a:lnTo>
                      <a:pt x="230" y="584"/>
                    </a:lnTo>
                    <a:lnTo>
                      <a:pt x="228" y="597"/>
                    </a:lnTo>
                    <a:lnTo>
                      <a:pt x="224" y="610"/>
                    </a:lnTo>
                    <a:lnTo>
                      <a:pt x="217" y="624"/>
                    </a:lnTo>
                    <a:lnTo>
                      <a:pt x="206" y="637"/>
                    </a:lnTo>
                    <a:lnTo>
                      <a:pt x="203" y="644"/>
                    </a:lnTo>
                    <a:lnTo>
                      <a:pt x="205" y="652"/>
                    </a:lnTo>
                    <a:lnTo>
                      <a:pt x="209" y="660"/>
                    </a:lnTo>
                    <a:lnTo>
                      <a:pt x="214" y="670"/>
                    </a:lnTo>
                    <a:lnTo>
                      <a:pt x="220" y="678"/>
                    </a:lnTo>
                    <a:lnTo>
                      <a:pt x="221" y="685"/>
                    </a:lnTo>
                    <a:lnTo>
                      <a:pt x="219" y="692"/>
                    </a:lnTo>
                    <a:lnTo>
                      <a:pt x="209" y="705"/>
                    </a:lnTo>
                    <a:lnTo>
                      <a:pt x="199" y="723"/>
                    </a:lnTo>
                    <a:lnTo>
                      <a:pt x="183" y="723"/>
                    </a:lnTo>
                    <a:lnTo>
                      <a:pt x="178" y="724"/>
                    </a:lnTo>
                    <a:lnTo>
                      <a:pt x="172" y="727"/>
                    </a:lnTo>
                    <a:lnTo>
                      <a:pt x="162" y="733"/>
                    </a:lnTo>
                    <a:lnTo>
                      <a:pt x="154" y="738"/>
                    </a:lnTo>
                    <a:lnTo>
                      <a:pt x="144" y="741"/>
                    </a:lnTo>
                    <a:lnTo>
                      <a:pt x="137" y="739"/>
                    </a:lnTo>
                    <a:lnTo>
                      <a:pt x="130" y="731"/>
                    </a:lnTo>
                    <a:lnTo>
                      <a:pt x="123" y="719"/>
                    </a:lnTo>
                    <a:lnTo>
                      <a:pt x="115" y="703"/>
                    </a:lnTo>
                    <a:lnTo>
                      <a:pt x="108" y="691"/>
                    </a:lnTo>
                    <a:lnTo>
                      <a:pt x="100" y="681"/>
                    </a:lnTo>
                    <a:lnTo>
                      <a:pt x="89" y="674"/>
                    </a:lnTo>
                    <a:lnTo>
                      <a:pt x="73" y="667"/>
                    </a:lnTo>
                    <a:lnTo>
                      <a:pt x="43" y="651"/>
                    </a:lnTo>
                    <a:lnTo>
                      <a:pt x="35" y="641"/>
                    </a:lnTo>
                    <a:lnTo>
                      <a:pt x="32" y="629"/>
                    </a:lnTo>
                    <a:lnTo>
                      <a:pt x="31" y="617"/>
                    </a:lnTo>
                    <a:lnTo>
                      <a:pt x="29" y="608"/>
                    </a:lnTo>
                    <a:lnTo>
                      <a:pt x="25" y="598"/>
                    </a:lnTo>
                    <a:lnTo>
                      <a:pt x="25" y="590"/>
                    </a:lnTo>
                    <a:lnTo>
                      <a:pt x="31" y="583"/>
                    </a:lnTo>
                    <a:lnTo>
                      <a:pt x="39" y="576"/>
                    </a:lnTo>
                    <a:lnTo>
                      <a:pt x="46" y="568"/>
                    </a:lnTo>
                    <a:lnTo>
                      <a:pt x="47" y="559"/>
                    </a:lnTo>
                    <a:lnTo>
                      <a:pt x="44" y="549"/>
                    </a:lnTo>
                    <a:lnTo>
                      <a:pt x="40" y="541"/>
                    </a:lnTo>
                    <a:lnTo>
                      <a:pt x="38" y="534"/>
                    </a:lnTo>
                    <a:lnTo>
                      <a:pt x="36" y="527"/>
                    </a:lnTo>
                    <a:lnTo>
                      <a:pt x="42" y="523"/>
                    </a:lnTo>
                    <a:lnTo>
                      <a:pt x="50" y="520"/>
                    </a:lnTo>
                    <a:lnTo>
                      <a:pt x="58" y="519"/>
                    </a:lnTo>
                    <a:lnTo>
                      <a:pt x="67" y="516"/>
                    </a:lnTo>
                    <a:lnTo>
                      <a:pt x="76" y="509"/>
                    </a:lnTo>
                    <a:lnTo>
                      <a:pt x="86" y="498"/>
                    </a:lnTo>
                    <a:lnTo>
                      <a:pt x="105" y="468"/>
                    </a:lnTo>
                    <a:lnTo>
                      <a:pt x="111" y="452"/>
                    </a:lnTo>
                    <a:lnTo>
                      <a:pt x="114" y="440"/>
                    </a:lnTo>
                    <a:lnTo>
                      <a:pt x="112" y="426"/>
                    </a:lnTo>
                    <a:lnTo>
                      <a:pt x="107" y="414"/>
                    </a:lnTo>
                    <a:lnTo>
                      <a:pt x="101" y="404"/>
                    </a:lnTo>
                    <a:lnTo>
                      <a:pt x="94" y="401"/>
                    </a:lnTo>
                    <a:lnTo>
                      <a:pt x="89" y="402"/>
                    </a:lnTo>
                    <a:lnTo>
                      <a:pt x="83" y="405"/>
                    </a:lnTo>
                    <a:lnTo>
                      <a:pt x="76" y="408"/>
                    </a:lnTo>
                    <a:lnTo>
                      <a:pt x="71" y="407"/>
                    </a:lnTo>
                    <a:lnTo>
                      <a:pt x="67" y="402"/>
                    </a:lnTo>
                    <a:lnTo>
                      <a:pt x="64" y="397"/>
                    </a:lnTo>
                    <a:lnTo>
                      <a:pt x="64" y="384"/>
                    </a:lnTo>
                    <a:lnTo>
                      <a:pt x="60" y="377"/>
                    </a:lnTo>
                    <a:lnTo>
                      <a:pt x="46" y="358"/>
                    </a:lnTo>
                    <a:lnTo>
                      <a:pt x="39" y="350"/>
                    </a:lnTo>
                    <a:lnTo>
                      <a:pt x="35" y="343"/>
                    </a:lnTo>
                    <a:lnTo>
                      <a:pt x="35" y="337"/>
                    </a:lnTo>
                    <a:lnTo>
                      <a:pt x="38" y="330"/>
                    </a:lnTo>
                    <a:lnTo>
                      <a:pt x="43" y="321"/>
                    </a:lnTo>
                    <a:lnTo>
                      <a:pt x="47" y="308"/>
                    </a:lnTo>
                    <a:lnTo>
                      <a:pt x="50" y="296"/>
                    </a:lnTo>
                    <a:lnTo>
                      <a:pt x="49" y="283"/>
                    </a:lnTo>
                    <a:lnTo>
                      <a:pt x="43" y="273"/>
                    </a:lnTo>
                    <a:lnTo>
                      <a:pt x="39" y="267"/>
                    </a:lnTo>
                    <a:lnTo>
                      <a:pt x="35" y="261"/>
                    </a:lnTo>
                    <a:lnTo>
                      <a:pt x="33" y="255"/>
                    </a:lnTo>
                    <a:lnTo>
                      <a:pt x="36" y="248"/>
                    </a:lnTo>
                    <a:lnTo>
                      <a:pt x="43" y="242"/>
                    </a:lnTo>
                    <a:lnTo>
                      <a:pt x="50" y="236"/>
                    </a:lnTo>
                    <a:lnTo>
                      <a:pt x="56" y="232"/>
                    </a:lnTo>
                    <a:lnTo>
                      <a:pt x="58" y="226"/>
                    </a:lnTo>
                    <a:lnTo>
                      <a:pt x="58" y="219"/>
                    </a:lnTo>
                    <a:lnTo>
                      <a:pt x="54" y="210"/>
                    </a:lnTo>
                    <a:lnTo>
                      <a:pt x="43" y="182"/>
                    </a:lnTo>
                    <a:lnTo>
                      <a:pt x="39" y="169"/>
                    </a:lnTo>
                    <a:lnTo>
                      <a:pt x="38" y="160"/>
                    </a:lnTo>
                    <a:lnTo>
                      <a:pt x="38" y="153"/>
                    </a:lnTo>
                    <a:lnTo>
                      <a:pt x="33" y="142"/>
                    </a:lnTo>
                    <a:lnTo>
                      <a:pt x="20" y="114"/>
                    </a:lnTo>
                    <a:lnTo>
                      <a:pt x="13" y="101"/>
                    </a:lnTo>
                    <a:lnTo>
                      <a:pt x="6" y="90"/>
                    </a:lnTo>
                    <a:lnTo>
                      <a:pt x="3" y="82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0" y="76"/>
                    </a:lnTo>
                    <a:lnTo>
                      <a:pt x="21" y="71"/>
                    </a:lnTo>
                    <a:lnTo>
                      <a:pt x="39" y="65"/>
                    </a:lnTo>
                    <a:lnTo>
                      <a:pt x="54" y="61"/>
                    </a:lnTo>
                    <a:lnTo>
                      <a:pt x="64" y="58"/>
                    </a:lnTo>
                    <a:lnTo>
                      <a:pt x="71" y="58"/>
                    </a:lnTo>
                    <a:lnTo>
                      <a:pt x="76" y="61"/>
                    </a:lnTo>
                    <a:lnTo>
                      <a:pt x="82" y="65"/>
                    </a:lnTo>
                    <a:lnTo>
                      <a:pt x="90" y="70"/>
                    </a:lnTo>
                    <a:lnTo>
                      <a:pt x="97" y="71"/>
                    </a:lnTo>
                    <a:lnTo>
                      <a:pt x="102" y="68"/>
                    </a:lnTo>
                    <a:lnTo>
                      <a:pt x="105" y="64"/>
                    </a:lnTo>
                    <a:lnTo>
                      <a:pt x="108" y="58"/>
                    </a:lnTo>
                    <a:lnTo>
                      <a:pt x="111" y="52"/>
                    </a:lnTo>
                    <a:lnTo>
                      <a:pt x="115" y="46"/>
                    </a:lnTo>
                    <a:lnTo>
                      <a:pt x="119" y="39"/>
                    </a:lnTo>
                    <a:lnTo>
                      <a:pt x="120" y="29"/>
                    </a:lnTo>
                    <a:lnTo>
                      <a:pt x="119" y="20"/>
                    </a:lnTo>
                    <a:lnTo>
                      <a:pt x="119" y="10"/>
                    </a:lnTo>
                    <a:lnTo>
                      <a:pt x="122" y="4"/>
                    </a:lnTo>
                    <a:lnTo>
                      <a:pt x="129" y="2"/>
                    </a:lnTo>
                    <a:lnTo>
                      <a:pt x="138" y="2"/>
                    </a:lnTo>
                    <a:lnTo>
                      <a:pt x="149" y="3"/>
                    </a:lnTo>
                    <a:lnTo>
                      <a:pt x="162" y="4"/>
                    </a:lnTo>
                    <a:lnTo>
                      <a:pt x="169" y="9"/>
                    </a:lnTo>
                    <a:lnTo>
                      <a:pt x="173" y="17"/>
                    </a:lnTo>
                    <a:lnTo>
                      <a:pt x="176" y="27"/>
                    </a:lnTo>
                    <a:lnTo>
                      <a:pt x="178" y="39"/>
                    </a:lnTo>
                    <a:lnTo>
                      <a:pt x="181" y="49"/>
                    </a:lnTo>
                    <a:lnTo>
                      <a:pt x="187" y="54"/>
                    </a:lnTo>
                    <a:lnTo>
                      <a:pt x="195" y="56"/>
                    </a:lnTo>
                    <a:lnTo>
                      <a:pt x="206" y="52"/>
                    </a:lnTo>
                    <a:lnTo>
                      <a:pt x="219" y="46"/>
                    </a:lnTo>
                    <a:lnTo>
                      <a:pt x="231" y="39"/>
                    </a:lnTo>
                    <a:lnTo>
                      <a:pt x="242" y="32"/>
                    </a:lnTo>
                    <a:lnTo>
                      <a:pt x="252" y="28"/>
                    </a:lnTo>
                    <a:lnTo>
                      <a:pt x="260" y="27"/>
                    </a:lnTo>
                    <a:lnTo>
                      <a:pt x="266" y="31"/>
                    </a:lnTo>
                    <a:lnTo>
                      <a:pt x="271" y="36"/>
                    </a:lnTo>
                    <a:lnTo>
                      <a:pt x="277" y="43"/>
                    </a:lnTo>
                    <a:lnTo>
                      <a:pt x="281" y="49"/>
                    </a:lnTo>
                    <a:lnTo>
                      <a:pt x="288" y="52"/>
                    </a:lnTo>
                    <a:lnTo>
                      <a:pt x="306" y="52"/>
                    </a:lnTo>
                    <a:lnTo>
                      <a:pt x="318" y="50"/>
                    </a:lnTo>
                    <a:lnTo>
                      <a:pt x="329" y="50"/>
                    </a:lnTo>
                    <a:lnTo>
                      <a:pt x="333" y="52"/>
                    </a:lnTo>
                    <a:lnTo>
                      <a:pt x="335" y="52"/>
                    </a:lnTo>
                    <a:lnTo>
                      <a:pt x="336" y="53"/>
                    </a:lnTo>
                    <a:lnTo>
                      <a:pt x="333" y="56"/>
                    </a:lnTo>
                    <a:lnTo>
                      <a:pt x="328" y="58"/>
                    </a:lnTo>
                    <a:lnTo>
                      <a:pt x="325" y="61"/>
                    </a:lnTo>
                    <a:lnTo>
                      <a:pt x="319" y="64"/>
                    </a:lnTo>
                    <a:lnTo>
                      <a:pt x="318" y="65"/>
                    </a:lnTo>
                    <a:lnTo>
                      <a:pt x="318" y="67"/>
                    </a:lnTo>
                    <a:lnTo>
                      <a:pt x="319" y="71"/>
                    </a:lnTo>
                    <a:lnTo>
                      <a:pt x="322" y="78"/>
                    </a:lnTo>
                    <a:lnTo>
                      <a:pt x="328" y="83"/>
                    </a:lnTo>
                    <a:lnTo>
                      <a:pt x="337" y="90"/>
                    </a:lnTo>
                    <a:lnTo>
                      <a:pt x="341" y="92"/>
                    </a:lnTo>
                    <a:lnTo>
                      <a:pt x="344" y="93"/>
                    </a:lnTo>
                    <a:lnTo>
                      <a:pt x="347" y="93"/>
                    </a:lnTo>
                    <a:lnTo>
                      <a:pt x="350" y="92"/>
                    </a:lnTo>
                    <a:lnTo>
                      <a:pt x="353" y="89"/>
                    </a:lnTo>
                    <a:lnTo>
                      <a:pt x="353" y="88"/>
                    </a:lnTo>
                    <a:lnTo>
                      <a:pt x="361" y="79"/>
                    </a:lnTo>
                    <a:lnTo>
                      <a:pt x="362" y="71"/>
                    </a:lnTo>
                    <a:lnTo>
                      <a:pt x="365" y="63"/>
                    </a:lnTo>
                    <a:lnTo>
                      <a:pt x="373" y="52"/>
                    </a:lnTo>
                    <a:lnTo>
                      <a:pt x="379" y="43"/>
                    </a:lnTo>
                    <a:lnTo>
                      <a:pt x="386" y="32"/>
                    </a:lnTo>
                    <a:lnTo>
                      <a:pt x="402" y="10"/>
                    </a:lnTo>
                    <a:lnTo>
                      <a:pt x="409" y="3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38"/>
              <p:cNvSpPr>
                <a:spLocks/>
              </p:cNvSpPr>
              <p:nvPr/>
            </p:nvSpPr>
            <p:spPr bwMode="auto">
              <a:xfrm>
                <a:off x="7180263" y="1555750"/>
                <a:ext cx="960437" cy="1246188"/>
              </a:xfrm>
              <a:custGeom>
                <a:avLst/>
                <a:gdLst/>
                <a:ahLst/>
                <a:cxnLst>
                  <a:cxn ang="0">
                    <a:pos x="310" y="7"/>
                  </a:cxn>
                  <a:cxn ang="0">
                    <a:pos x="330" y="57"/>
                  </a:cxn>
                  <a:cxn ang="0">
                    <a:pos x="384" y="75"/>
                  </a:cxn>
                  <a:cxn ang="0">
                    <a:pos x="427" y="37"/>
                  </a:cxn>
                  <a:cxn ang="0">
                    <a:pos x="460" y="70"/>
                  </a:cxn>
                  <a:cxn ang="0">
                    <a:pos x="441" y="120"/>
                  </a:cxn>
                  <a:cxn ang="0">
                    <a:pos x="399" y="108"/>
                  </a:cxn>
                  <a:cxn ang="0">
                    <a:pos x="377" y="119"/>
                  </a:cxn>
                  <a:cxn ang="0">
                    <a:pos x="422" y="154"/>
                  </a:cxn>
                  <a:cxn ang="0">
                    <a:pos x="471" y="168"/>
                  </a:cxn>
                  <a:cxn ang="0">
                    <a:pos x="464" y="199"/>
                  </a:cxn>
                  <a:cxn ang="0">
                    <a:pos x="509" y="234"/>
                  </a:cxn>
                  <a:cxn ang="0">
                    <a:pos x="528" y="273"/>
                  </a:cxn>
                  <a:cxn ang="0">
                    <a:pos x="517" y="316"/>
                  </a:cxn>
                  <a:cxn ang="0">
                    <a:pos x="529" y="358"/>
                  </a:cxn>
                  <a:cxn ang="0">
                    <a:pos x="553" y="376"/>
                  </a:cxn>
                  <a:cxn ang="0">
                    <a:pos x="533" y="420"/>
                  </a:cxn>
                  <a:cxn ang="0">
                    <a:pos x="560" y="445"/>
                  </a:cxn>
                  <a:cxn ang="0">
                    <a:pos x="604" y="520"/>
                  </a:cxn>
                  <a:cxn ang="0">
                    <a:pos x="592" y="568"/>
                  </a:cxn>
                  <a:cxn ang="0">
                    <a:pos x="569" y="604"/>
                  </a:cxn>
                  <a:cxn ang="0">
                    <a:pos x="543" y="638"/>
                  </a:cxn>
                  <a:cxn ang="0">
                    <a:pos x="487" y="650"/>
                  </a:cxn>
                  <a:cxn ang="0">
                    <a:pos x="459" y="640"/>
                  </a:cxn>
                  <a:cxn ang="0">
                    <a:pos x="401" y="696"/>
                  </a:cxn>
                  <a:cxn ang="0">
                    <a:pos x="341" y="728"/>
                  </a:cxn>
                  <a:cxn ang="0">
                    <a:pos x="323" y="756"/>
                  </a:cxn>
                  <a:cxn ang="0">
                    <a:pos x="312" y="785"/>
                  </a:cxn>
                  <a:cxn ang="0">
                    <a:pos x="275" y="761"/>
                  </a:cxn>
                  <a:cxn ang="0">
                    <a:pos x="221" y="717"/>
                  </a:cxn>
                  <a:cxn ang="0">
                    <a:pos x="177" y="686"/>
                  </a:cxn>
                  <a:cxn ang="0">
                    <a:pos x="125" y="711"/>
                  </a:cxn>
                  <a:cxn ang="0">
                    <a:pos x="75" y="693"/>
                  </a:cxn>
                  <a:cxn ang="0">
                    <a:pos x="57" y="686"/>
                  </a:cxn>
                  <a:cxn ang="0">
                    <a:pos x="37" y="616"/>
                  </a:cxn>
                  <a:cxn ang="0">
                    <a:pos x="60" y="589"/>
                  </a:cxn>
                  <a:cxn ang="0">
                    <a:pos x="93" y="545"/>
                  </a:cxn>
                  <a:cxn ang="0">
                    <a:pos x="62" y="552"/>
                  </a:cxn>
                  <a:cxn ang="0">
                    <a:pos x="53" y="502"/>
                  </a:cxn>
                  <a:cxn ang="0">
                    <a:pos x="20" y="473"/>
                  </a:cxn>
                  <a:cxn ang="0">
                    <a:pos x="47" y="434"/>
                  </a:cxn>
                  <a:cxn ang="0">
                    <a:pos x="31" y="394"/>
                  </a:cxn>
                  <a:cxn ang="0">
                    <a:pos x="11" y="341"/>
                  </a:cxn>
                  <a:cxn ang="0">
                    <a:pos x="8" y="259"/>
                  </a:cxn>
                  <a:cxn ang="0">
                    <a:pos x="55" y="176"/>
                  </a:cxn>
                  <a:cxn ang="0">
                    <a:pos x="116" y="170"/>
                  </a:cxn>
                  <a:cxn ang="0">
                    <a:pos x="160" y="177"/>
                  </a:cxn>
                  <a:cxn ang="0">
                    <a:pos x="202" y="197"/>
                  </a:cxn>
                  <a:cxn ang="0">
                    <a:pos x="239" y="136"/>
                  </a:cxn>
                  <a:cxn ang="0">
                    <a:pos x="234" y="84"/>
                  </a:cxn>
                  <a:cxn ang="0">
                    <a:pos x="264" y="76"/>
                  </a:cxn>
                  <a:cxn ang="0">
                    <a:pos x="257" y="47"/>
                  </a:cxn>
                  <a:cxn ang="0">
                    <a:pos x="275" y="4"/>
                  </a:cxn>
                </a:cxnLst>
                <a:rect l="0" t="0" r="r" b="b"/>
                <a:pathLst>
                  <a:path w="605" h="785">
                    <a:moveTo>
                      <a:pt x="279" y="0"/>
                    </a:moveTo>
                    <a:lnTo>
                      <a:pt x="286" y="0"/>
                    </a:lnTo>
                    <a:lnTo>
                      <a:pt x="294" y="1"/>
                    </a:lnTo>
                    <a:lnTo>
                      <a:pt x="301" y="4"/>
                    </a:lnTo>
                    <a:lnTo>
                      <a:pt x="310" y="7"/>
                    </a:lnTo>
                    <a:lnTo>
                      <a:pt x="317" y="8"/>
                    </a:lnTo>
                    <a:lnTo>
                      <a:pt x="318" y="7"/>
                    </a:lnTo>
                    <a:lnTo>
                      <a:pt x="321" y="25"/>
                    </a:lnTo>
                    <a:lnTo>
                      <a:pt x="325" y="41"/>
                    </a:lnTo>
                    <a:lnTo>
                      <a:pt x="330" y="57"/>
                    </a:lnTo>
                    <a:lnTo>
                      <a:pt x="337" y="68"/>
                    </a:lnTo>
                    <a:lnTo>
                      <a:pt x="344" y="73"/>
                    </a:lnTo>
                    <a:lnTo>
                      <a:pt x="357" y="76"/>
                    </a:lnTo>
                    <a:lnTo>
                      <a:pt x="370" y="76"/>
                    </a:lnTo>
                    <a:lnTo>
                      <a:pt x="384" y="75"/>
                    </a:lnTo>
                    <a:lnTo>
                      <a:pt x="395" y="70"/>
                    </a:lnTo>
                    <a:lnTo>
                      <a:pt x="402" y="66"/>
                    </a:lnTo>
                    <a:lnTo>
                      <a:pt x="406" y="59"/>
                    </a:lnTo>
                    <a:lnTo>
                      <a:pt x="420" y="43"/>
                    </a:lnTo>
                    <a:lnTo>
                      <a:pt x="427" y="37"/>
                    </a:lnTo>
                    <a:lnTo>
                      <a:pt x="435" y="37"/>
                    </a:lnTo>
                    <a:lnTo>
                      <a:pt x="444" y="43"/>
                    </a:lnTo>
                    <a:lnTo>
                      <a:pt x="451" y="51"/>
                    </a:lnTo>
                    <a:lnTo>
                      <a:pt x="457" y="61"/>
                    </a:lnTo>
                    <a:lnTo>
                      <a:pt x="460" y="70"/>
                    </a:lnTo>
                    <a:lnTo>
                      <a:pt x="459" y="79"/>
                    </a:lnTo>
                    <a:lnTo>
                      <a:pt x="455" y="88"/>
                    </a:lnTo>
                    <a:lnTo>
                      <a:pt x="451" y="100"/>
                    </a:lnTo>
                    <a:lnTo>
                      <a:pt x="445" y="111"/>
                    </a:lnTo>
                    <a:lnTo>
                      <a:pt x="441" y="120"/>
                    </a:lnTo>
                    <a:lnTo>
                      <a:pt x="435" y="125"/>
                    </a:lnTo>
                    <a:lnTo>
                      <a:pt x="430" y="123"/>
                    </a:lnTo>
                    <a:lnTo>
                      <a:pt x="420" y="115"/>
                    </a:lnTo>
                    <a:lnTo>
                      <a:pt x="411" y="109"/>
                    </a:lnTo>
                    <a:lnTo>
                      <a:pt x="399" y="108"/>
                    </a:lnTo>
                    <a:lnTo>
                      <a:pt x="393" y="108"/>
                    </a:lnTo>
                    <a:lnTo>
                      <a:pt x="384" y="109"/>
                    </a:lnTo>
                    <a:lnTo>
                      <a:pt x="379" y="111"/>
                    </a:lnTo>
                    <a:lnTo>
                      <a:pt x="376" y="113"/>
                    </a:lnTo>
                    <a:lnTo>
                      <a:pt x="377" y="119"/>
                    </a:lnTo>
                    <a:lnTo>
                      <a:pt x="383" y="129"/>
                    </a:lnTo>
                    <a:lnTo>
                      <a:pt x="390" y="138"/>
                    </a:lnTo>
                    <a:lnTo>
                      <a:pt x="398" y="145"/>
                    </a:lnTo>
                    <a:lnTo>
                      <a:pt x="409" y="149"/>
                    </a:lnTo>
                    <a:lnTo>
                      <a:pt x="422" y="154"/>
                    </a:lnTo>
                    <a:lnTo>
                      <a:pt x="431" y="159"/>
                    </a:lnTo>
                    <a:lnTo>
                      <a:pt x="441" y="166"/>
                    </a:lnTo>
                    <a:lnTo>
                      <a:pt x="452" y="169"/>
                    </a:lnTo>
                    <a:lnTo>
                      <a:pt x="464" y="169"/>
                    </a:lnTo>
                    <a:lnTo>
                      <a:pt x="471" y="168"/>
                    </a:lnTo>
                    <a:lnTo>
                      <a:pt x="474" y="169"/>
                    </a:lnTo>
                    <a:lnTo>
                      <a:pt x="474" y="174"/>
                    </a:lnTo>
                    <a:lnTo>
                      <a:pt x="471" y="184"/>
                    </a:lnTo>
                    <a:lnTo>
                      <a:pt x="466" y="191"/>
                    </a:lnTo>
                    <a:lnTo>
                      <a:pt x="464" y="199"/>
                    </a:lnTo>
                    <a:lnTo>
                      <a:pt x="467" y="208"/>
                    </a:lnTo>
                    <a:lnTo>
                      <a:pt x="475" y="219"/>
                    </a:lnTo>
                    <a:lnTo>
                      <a:pt x="485" y="229"/>
                    </a:lnTo>
                    <a:lnTo>
                      <a:pt x="498" y="233"/>
                    </a:lnTo>
                    <a:lnTo>
                      <a:pt x="509" y="234"/>
                    </a:lnTo>
                    <a:lnTo>
                      <a:pt x="520" y="237"/>
                    </a:lnTo>
                    <a:lnTo>
                      <a:pt x="527" y="242"/>
                    </a:lnTo>
                    <a:lnTo>
                      <a:pt x="529" y="249"/>
                    </a:lnTo>
                    <a:lnTo>
                      <a:pt x="528" y="259"/>
                    </a:lnTo>
                    <a:lnTo>
                      <a:pt x="528" y="273"/>
                    </a:lnTo>
                    <a:lnTo>
                      <a:pt x="527" y="287"/>
                    </a:lnTo>
                    <a:lnTo>
                      <a:pt x="522" y="299"/>
                    </a:lnTo>
                    <a:lnTo>
                      <a:pt x="518" y="305"/>
                    </a:lnTo>
                    <a:lnTo>
                      <a:pt x="516" y="309"/>
                    </a:lnTo>
                    <a:lnTo>
                      <a:pt x="517" y="316"/>
                    </a:lnTo>
                    <a:lnTo>
                      <a:pt x="520" y="326"/>
                    </a:lnTo>
                    <a:lnTo>
                      <a:pt x="524" y="335"/>
                    </a:lnTo>
                    <a:lnTo>
                      <a:pt x="527" y="345"/>
                    </a:lnTo>
                    <a:lnTo>
                      <a:pt x="528" y="353"/>
                    </a:lnTo>
                    <a:lnTo>
                      <a:pt x="529" y="358"/>
                    </a:lnTo>
                    <a:lnTo>
                      <a:pt x="535" y="362"/>
                    </a:lnTo>
                    <a:lnTo>
                      <a:pt x="543" y="364"/>
                    </a:lnTo>
                    <a:lnTo>
                      <a:pt x="549" y="367"/>
                    </a:lnTo>
                    <a:lnTo>
                      <a:pt x="553" y="371"/>
                    </a:lnTo>
                    <a:lnTo>
                      <a:pt x="553" y="376"/>
                    </a:lnTo>
                    <a:lnTo>
                      <a:pt x="549" y="384"/>
                    </a:lnTo>
                    <a:lnTo>
                      <a:pt x="545" y="396"/>
                    </a:lnTo>
                    <a:lnTo>
                      <a:pt x="540" y="407"/>
                    </a:lnTo>
                    <a:lnTo>
                      <a:pt x="538" y="416"/>
                    </a:lnTo>
                    <a:lnTo>
                      <a:pt x="533" y="420"/>
                    </a:lnTo>
                    <a:lnTo>
                      <a:pt x="535" y="421"/>
                    </a:lnTo>
                    <a:lnTo>
                      <a:pt x="540" y="424"/>
                    </a:lnTo>
                    <a:lnTo>
                      <a:pt x="547" y="428"/>
                    </a:lnTo>
                    <a:lnTo>
                      <a:pt x="554" y="434"/>
                    </a:lnTo>
                    <a:lnTo>
                      <a:pt x="560" y="445"/>
                    </a:lnTo>
                    <a:lnTo>
                      <a:pt x="565" y="453"/>
                    </a:lnTo>
                    <a:lnTo>
                      <a:pt x="572" y="466"/>
                    </a:lnTo>
                    <a:lnTo>
                      <a:pt x="582" y="480"/>
                    </a:lnTo>
                    <a:lnTo>
                      <a:pt x="598" y="507"/>
                    </a:lnTo>
                    <a:lnTo>
                      <a:pt x="604" y="520"/>
                    </a:lnTo>
                    <a:lnTo>
                      <a:pt x="605" y="530"/>
                    </a:lnTo>
                    <a:lnTo>
                      <a:pt x="604" y="545"/>
                    </a:lnTo>
                    <a:lnTo>
                      <a:pt x="601" y="556"/>
                    </a:lnTo>
                    <a:lnTo>
                      <a:pt x="597" y="564"/>
                    </a:lnTo>
                    <a:lnTo>
                      <a:pt x="592" y="568"/>
                    </a:lnTo>
                    <a:lnTo>
                      <a:pt x="587" y="571"/>
                    </a:lnTo>
                    <a:lnTo>
                      <a:pt x="579" y="592"/>
                    </a:lnTo>
                    <a:lnTo>
                      <a:pt x="572" y="596"/>
                    </a:lnTo>
                    <a:lnTo>
                      <a:pt x="568" y="599"/>
                    </a:lnTo>
                    <a:lnTo>
                      <a:pt x="569" y="604"/>
                    </a:lnTo>
                    <a:lnTo>
                      <a:pt x="572" y="618"/>
                    </a:lnTo>
                    <a:lnTo>
                      <a:pt x="571" y="624"/>
                    </a:lnTo>
                    <a:lnTo>
                      <a:pt x="565" y="628"/>
                    </a:lnTo>
                    <a:lnTo>
                      <a:pt x="556" y="632"/>
                    </a:lnTo>
                    <a:lnTo>
                      <a:pt x="543" y="638"/>
                    </a:lnTo>
                    <a:lnTo>
                      <a:pt x="529" y="645"/>
                    </a:lnTo>
                    <a:lnTo>
                      <a:pt x="516" y="650"/>
                    </a:lnTo>
                    <a:lnTo>
                      <a:pt x="503" y="653"/>
                    </a:lnTo>
                    <a:lnTo>
                      <a:pt x="492" y="653"/>
                    </a:lnTo>
                    <a:lnTo>
                      <a:pt x="487" y="650"/>
                    </a:lnTo>
                    <a:lnTo>
                      <a:pt x="482" y="646"/>
                    </a:lnTo>
                    <a:lnTo>
                      <a:pt x="477" y="638"/>
                    </a:lnTo>
                    <a:lnTo>
                      <a:pt x="473" y="636"/>
                    </a:lnTo>
                    <a:lnTo>
                      <a:pt x="467" y="636"/>
                    </a:lnTo>
                    <a:lnTo>
                      <a:pt x="459" y="640"/>
                    </a:lnTo>
                    <a:lnTo>
                      <a:pt x="446" y="650"/>
                    </a:lnTo>
                    <a:lnTo>
                      <a:pt x="435" y="664"/>
                    </a:lnTo>
                    <a:lnTo>
                      <a:pt x="424" y="679"/>
                    </a:lnTo>
                    <a:lnTo>
                      <a:pt x="415" y="697"/>
                    </a:lnTo>
                    <a:lnTo>
                      <a:pt x="401" y="696"/>
                    </a:lnTo>
                    <a:lnTo>
                      <a:pt x="388" y="696"/>
                    </a:lnTo>
                    <a:lnTo>
                      <a:pt x="382" y="699"/>
                    </a:lnTo>
                    <a:lnTo>
                      <a:pt x="376" y="704"/>
                    </a:lnTo>
                    <a:lnTo>
                      <a:pt x="366" y="711"/>
                    </a:lnTo>
                    <a:lnTo>
                      <a:pt x="341" y="728"/>
                    </a:lnTo>
                    <a:lnTo>
                      <a:pt x="332" y="735"/>
                    </a:lnTo>
                    <a:lnTo>
                      <a:pt x="323" y="740"/>
                    </a:lnTo>
                    <a:lnTo>
                      <a:pt x="319" y="746"/>
                    </a:lnTo>
                    <a:lnTo>
                      <a:pt x="319" y="750"/>
                    </a:lnTo>
                    <a:lnTo>
                      <a:pt x="323" y="756"/>
                    </a:lnTo>
                    <a:lnTo>
                      <a:pt x="329" y="768"/>
                    </a:lnTo>
                    <a:lnTo>
                      <a:pt x="332" y="779"/>
                    </a:lnTo>
                    <a:lnTo>
                      <a:pt x="332" y="783"/>
                    </a:lnTo>
                    <a:lnTo>
                      <a:pt x="317" y="783"/>
                    </a:lnTo>
                    <a:lnTo>
                      <a:pt x="312" y="785"/>
                    </a:lnTo>
                    <a:lnTo>
                      <a:pt x="306" y="785"/>
                    </a:lnTo>
                    <a:lnTo>
                      <a:pt x="297" y="772"/>
                    </a:lnTo>
                    <a:lnTo>
                      <a:pt x="293" y="768"/>
                    </a:lnTo>
                    <a:lnTo>
                      <a:pt x="286" y="765"/>
                    </a:lnTo>
                    <a:lnTo>
                      <a:pt x="275" y="761"/>
                    </a:lnTo>
                    <a:lnTo>
                      <a:pt x="265" y="751"/>
                    </a:lnTo>
                    <a:lnTo>
                      <a:pt x="256" y="740"/>
                    </a:lnTo>
                    <a:lnTo>
                      <a:pt x="246" y="732"/>
                    </a:lnTo>
                    <a:lnTo>
                      <a:pt x="230" y="726"/>
                    </a:lnTo>
                    <a:lnTo>
                      <a:pt x="221" y="717"/>
                    </a:lnTo>
                    <a:lnTo>
                      <a:pt x="213" y="704"/>
                    </a:lnTo>
                    <a:lnTo>
                      <a:pt x="203" y="693"/>
                    </a:lnTo>
                    <a:lnTo>
                      <a:pt x="195" y="686"/>
                    </a:lnTo>
                    <a:lnTo>
                      <a:pt x="188" y="685"/>
                    </a:lnTo>
                    <a:lnTo>
                      <a:pt x="177" y="686"/>
                    </a:lnTo>
                    <a:lnTo>
                      <a:pt x="163" y="690"/>
                    </a:lnTo>
                    <a:lnTo>
                      <a:pt x="151" y="696"/>
                    </a:lnTo>
                    <a:lnTo>
                      <a:pt x="138" y="703"/>
                    </a:lnTo>
                    <a:lnTo>
                      <a:pt x="130" y="707"/>
                    </a:lnTo>
                    <a:lnTo>
                      <a:pt x="125" y="711"/>
                    </a:lnTo>
                    <a:lnTo>
                      <a:pt x="119" y="711"/>
                    </a:lnTo>
                    <a:lnTo>
                      <a:pt x="111" y="708"/>
                    </a:lnTo>
                    <a:lnTo>
                      <a:pt x="98" y="703"/>
                    </a:lnTo>
                    <a:lnTo>
                      <a:pt x="86" y="699"/>
                    </a:lnTo>
                    <a:lnTo>
                      <a:pt x="75" y="693"/>
                    </a:lnTo>
                    <a:lnTo>
                      <a:pt x="65" y="692"/>
                    </a:lnTo>
                    <a:lnTo>
                      <a:pt x="62" y="692"/>
                    </a:lnTo>
                    <a:lnTo>
                      <a:pt x="60" y="690"/>
                    </a:lnTo>
                    <a:lnTo>
                      <a:pt x="58" y="688"/>
                    </a:lnTo>
                    <a:lnTo>
                      <a:pt x="57" y="686"/>
                    </a:lnTo>
                    <a:lnTo>
                      <a:pt x="53" y="675"/>
                    </a:lnTo>
                    <a:lnTo>
                      <a:pt x="50" y="653"/>
                    </a:lnTo>
                    <a:lnTo>
                      <a:pt x="46" y="640"/>
                    </a:lnTo>
                    <a:lnTo>
                      <a:pt x="42" y="627"/>
                    </a:lnTo>
                    <a:lnTo>
                      <a:pt x="37" y="616"/>
                    </a:lnTo>
                    <a:lnTo>
                      <a:pt x="36" y="607"/>
                    </a:lnTo>
                    <a:lnTo>
                      <a:pt x="39" y="602"/>
                    </a:lnTo>
                    <a:lnTo>
                      <a:pt x="44" y="599"/>
                    </a:lnTo>
                    <a:lnTo>
                      <a:pt x="51" y="595"/>
                    </a:lnTo>
                    <a:lnTo>
                      <a:pt x="60" y="589"/>
                    </a:lnTo>
                    <a:lnTo>
                      <a:pt x="67" y="582"/>
                    </a:lnTo>
                    <a:lnTo>
                      <a:pt x="80" y="566"/>
                    </a:lnTo>
                    <a:lnTo>
                      <a:pt x="87" y="556"/>
                    </a:lnTo>
                    <a:lnTo>
                      <a:pt x="91" y="549"/>
                    </a:lnTo>
                    <a:lnTo>
                      <a:pt x="93" y="545"/>
                    </a:lnTo>
                    <a:lnTo>
                      <a:pt x="90" y="543"/>
                    </a:lnTo>
                    <a:lnTo>
                      <a:pt x="83" y="546"/>
                    </a:lnTo>
                    <a:lnTo>
                      <a:pt x="75" y="550"/>
                    </a:lnTo>
                    <a:lnTo>
                      <a:pt x="68" y="553"/>
                    </a:lnTo>
                    <a:lnTo>
                      <a:pt x="62" y="552"/>
                    </a:lnTo>
                    <a:lnTo>
                      <a:pt x="57" y="545"/>
                    </a:lnTo>
                    <a:lnTo>
                      <a:pt x="53" y="534"/>
                    </a:lnTo>
                    <a:lnTo>
                      <a:pt x="51" y="524"/>
                    </a:lnTo>
                    <a:lnTo>
                      <a:pt x="51" y="514"/>
                    </a:lnTo>
                    <a:lnTo>
                      <a:pt x="53" y="502"/>
                    </a:lnTo>
                    <a:lnTo>
                      <a:pt x="50" y="495"/>
                    </a:lnTo>
                    <a:lnTo>
                      <a:pt x="44" y="489"/>
                    </a:lnTo>
                    <a:lnTo>
                      <a:pt x="36" y="484"/>
                    </a:lnTo>
                    <a:lnTo>
                      <a:pt x="26" y="478"/>
                    </a:lnTo>
                    <a:lnTo>
                      <a:pt x="20" y="473"/>
                    </a:lnTo>
                    <a:lnTo>
                      <a:pt x="17" y="466"/>
                    </a:lnTo>
                    <a:lnTo>
                      <a:pt x="18" y="459"/>
                    </a:lnTo>
                    <a:lnTo>
                      <a:pt x="28" y="449"/>
                    </a:lnTo>
                    <a:lnTo>
                      <a:pt x="37" y="441"/>
                    </a:lnTo>
                    <a:lnTo>
                      <a:pt x="47" y="434"/>
                    </a:lnTo>
                    <a:lnTo>
                      <a:pt x="53" y="425"/>
                    </a:lnTo>
                    <a:lnTo>
                      <a:pt x="53" y="417"/>
                    </a:lnTo>
                    <a:lnTo>
                      <a:pt x="47" y="409"/>
                    </a:lnTo>
                    <a:lnTo>
                      <a:pt x="39" y="401"/>
                    </a:lnTo>
                    <a:lnTo>
                      <a:pt x="31" y="394"/>
                    </a:lnTo>
                    <a:lnTo>
                      <a:pt x="24" y="385"/>
                    </a:lnTo>
                    <a:lnTo>
                      <a:pt x="21" y="377"/>
                    </a:lnTo>
                    <a:lnTo>
                      <a:pt x="20" y="369"/>
                    </a:lnTo>
                    <a:lnTo>
                      <a:pt x="17" y="356"/>
                    </a:lnTo>
                    <a:lnTo>
                      <a:pt x="11" y="341"/>
                    </a:lnTo>
                    <a:lnTo>
                      <a:pt x="6" y="323"/>
                    </a:lnTo>
                    <a:lnTo>
                      <a:pt x="2" y="306"/>
                    </a:lnTo>
                    <a:lnTo>
                      <a:pt x="0" y="290"/>
                    </a:lnTo>
                    <a:lnTo>
                      <a:pt x="2" y="274"/>
                    </a:lnTo>
                    <a:lnTo>
                      <a:pt x="8" y="259"/>
                    </a:lnTo>
                    <a:lnTo>
                      <a:pt x="31" y="229"/>
                    </a:lnTo>
                    <a:lnTo>
                      <a:pt x="43" y="216"/>
                    </a:lnTo>
                    <a:lnTo>
                      <a:pt x="51" y="205"/>
                    </a:lnTo>
                    <a:lnTo>
                      <a:pt x="55" y="197"/>
                    </a:lnTo>
                    <a:lnTo>
                      <a:pt x="55" y="176"/>
                    </a:lnTo>
                    <a:lnTo>
                      <a:pt x="67" y="179"/>
                    </a:lnTo>
                    <a:lnTo>
                      <a:pt x="78" y="180"/>
                    </a:lnTo>
                    <a:lnTo>
                      <a:pt x="89" y="179"/>
                    </a:lnTo>
                    <a:lnTo>
                      <a:pt x="101" y="174"/>
                    </a:lnTo>
                    <a:lnTo>
                      <a:pt x="116" y="170"/>
                    </a:lnTo>
                    <a:lnTo>
                      <a:pt x="129" y="166"/>
                    </a:lnTo>
                    <a:lnTo>
                      <a:pt x="136" y="162"/>
                    </a:lnTo>
                    <a:lnTo>
                      <a:pt x="144" y="165"/>
                    </a:lnTo>
                    <a:lnTo>
                      <a:pt x="152" y="170"/>
                    </a:lnTo>
                    <a:lnTo>
                      <a:pt x="160" y="177"/>
                    </a:lnTo>
                    <a:lnTo>
                      <a:pt x="178" y="195"/>
                    </a:lnTo>
                    <a:lnTo>
                      <a:pt x="187" y="202"/>
                    </a:lnTo>
                    <a:lnTo>
                      <a:pt x="194" y="206"/>
                    </a:lnTo>
                    <a:lnTo>
                      <a:pt x="198" y="205"/>
                    </a:lnTo>
                    <a:lnTo>
                      <a:pt x="202" y="197"/>
                    </a:lnTo>
                    <a:lnTo>
                      <a:pt x="209" y="184"/>
                    </a:lnTo>
                    <a:lnTo>
                      <a:pt x="214" y="168"/>
                    </a:lnTo>
                    <a:lnTo>
                      <a:pt x="220" y="152"/>
                    </a:lnTo>
                    <a:lnTo>
                      <a:pt x="223" y="152"/>
                    </a:lnTo>
                    <a:lnTo>
                      <a:pt x="239" y="136"/>
                    </a:lnTo>
                    <a:lnTo>
                      <a:pt x="245" y="125"/>
                    </a:lnTo>
                    <a:lnTo>
                      <a:pt x="245" y="112"/>
                    </a:lnTo>
                    <a:lnTo>
                      <a:pt x="241" y="101"/>
                    </a:lnTo>
                    <a:lnTo>
                      <a:pt x="236" y="91"/>
                    </a:lnTo>
                    <a:lnTo>
                      <a:pt x="234" y="84"/>
                    </a:lnTo>
                    <a:lnTo>
                      <a:pt x="234" y="77"/>
                    </a:lnTo>
                    <a:lnTo>
                      <a:pt x="238" y="75"/>
                    </a:lnTo>
                    <a:lnTo>
                      <a:pt x="247" y="75"/>
                    </a:lnTo>
                    <a:lnTo>
                      <a:pt x="257" y="76"/>
                    </a:lnTo>
                    <a:lnTo>
                      <a:pt x="264" y="76"/>
                    </a:lnTo>
                    <a:lnTo>
                      <a:pt x="268" y="75"/>
                    </a:lnTo>
                    <a:lnTo>
                      <a:pt x="270" y="69"/>
                    </a:lnTo>
                    <a:lnTo>
                      <a:pt x="268" y="61"/>
                    </a:lnTo>
                    <a:lnTo>
                      <a:pt x="264" y="54"/>
                    </a:lnTo>
                    <a:lnTo>
                      <a:pt x="257" y="47"/>
                    </a:lnTo>
                    <a:lnTo>
                      <a:pt x="256" y="47"/>
                    </a:lnTo>
                    <a:lnTo>
                      <a:pt x="264" y="39"/>
                    </a:lnTo>
                    <a:lnTo>
                      <a:pt x="270" y="27"/>
                    </a:lnTo>
                    <a:lnTo>
                      <a:pt x="272" y="14"/>
                    </a:lnTo>
                    <a:lnTo>
                      <a:pt x="275" y="4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39"/>
              <p:cNvSpPr>
                <a:spLocks noEditPoints="1"/>
              </p:cNvSpPr>
              <p:nvPr/>
            </p:nvSpPr>
            <p:spPr bwMode="auto">
              <a:xfrm>
                <a:off x="7839075" y="1925638"/>
                <a:ext cx="1416050" cy="1508125"/>
              </a:xfrm>
              <a:custGeom>
                <a:avLst/>
                <a:gdLst/>
                <a:ahLst/>
                <a:cxnLst>
                  <a:cxn ang="0">
                    <a:pos x="675" y="131"/>
                  </a:cxn>
                  <a:cxn ang="0">
                    <a:pos x="639" y="179"/>
                  </a:cxn>
                  <a:cxn ang="0">
                    <a:pos x="579" y="176"/>
                  </a:cxn>
                  <a:cxn ang="0">
                    <a:pos x="492" y="197"/>
                  </a:cxn>
                  <a:cxn ang="0">
                    <a:pos x="440" y="227"/>
                  </a:cxn>
                  <a:cxn ang="0">
                    <a:pos x="410" y="276"/>
                  </a:cxn>
                  <a:cxn ang="0">
                    <a:pos x="447" y="295"/>
                  </a:cxn>
                  <a:cxn ang="0">
                    <a:pos x="429" y="341"/>
                  </a:cxn>
                  <a:cxn ang="0">
                    <a:pos x="417" y="366"/>
                  </a:cxn>
                  <a:cxn ang="0">
                    <a:pos x="464" y="385"/>
                  </a:cxn>
                  <a:cxn ang="0">
                    <a:pos x="537" y="416"/>
                  </a:cxn>
                  <a:cxn ang="0">
                    <a:pos x="606" y="431"/>
                  </a:cxn>
                  <a:cxn ang="0">
                    <a:pos x="686" y="367"/>
                  </a:cxn>
                  <a:cxn ang="0">
                    <a:pos x="704" y="237"/>
                  </a:cxn>
                  <a:cxn ang="0">
                    <a:pos x="760" y="195"/>
                  </a:cxn>
                  <a:cxn ang="0">
                    <a:pos x="800" y="140"/>
                  </a:cxn>
                  <a:cxn ang="0">
                    <a:pos x="771" y="102"/>
                  </a:cxn>
                  <a:cxn ang="0">
                    <a:pos x="563" y="11"/>
                  </a:cxn>
                  <a:cxn ang="0">
                    <a:pos x="581" y="61"/>
                  </a:cxn>
                  <a:cxn ang="0">
                    <a:pos x="610" y="48"/>
                  </a:cxn>
                  <a:cxn ang="0">
                    <a:pos x="679" y="30"/>
                  </a:cxn>
                  <a:cxn ang="0">
                    <a:pos x="747" y="64"/>
                  </a:cxn>
                  <a:cxn ang="0">
                    <a:pos x="779" y="40"/>
                  </a:cxn>
                  <a:cxn ang="0">
                    <a:pos x="820" y="84"/>
                  </a:cxn>
                  <a:cxn ang="0">
                    <a:pos x="865" y="138"/>
                  </a:cxn>
                  <a:cxn ang="0">
                    <a:pos x="891" y="201"/>
                  </a:cxn>
                  <a:cxn ang="0">
                    <a:pos x="819" y="259"/>
                  </a:cxn>
                  <a:cxn ang="0">
                    <a:pos x="771" y="349"/>
                  </a:cxn>
                  <a:cxn ang="0">
                    <a:pos x="706" y="510"/>
                  </a:cxn>
                  <a:cxn ang="0">
                    <a:pos x="739" y="620"/>
                  </a:cxn>
                  <a:cxn ang="0">
                    <a:pos x="701" y="675"/>
                  </a:cxn>
                  <a:cxn ang="0">
                    <a:pos x="711" y="704"/>
                  </a:cxn>
                  <a:cxn ang="0">
                    <a:pos x="748" y="810"/>
                  </a:cxn>
                  <a:cxn ang="0">
                    <a:pos x="700" y="889"/>
                  </a:cxn>
                  <a:cxn ang="0">
                    <a:pos x="678" y="950"/>
                  </a:cxn>
                  <a:cxn ang="0">
                    <a:pos x="569" y="917"/>
                  </a:cxn>
                  <a:cxn ang="0">
                    <a:pos x="485" y="918"/>
                  </a:cxn>
                  <a:cxn ang="0">
                    <a:pos x="476" y="871"/>
                  </a:cxn>
                  <a:cxn ang="0">
                    <a:pos x="465" y="796"/>
                  </a:cxn>
                  <a:cxn ang="0">
                    <a:pos x="404" y="728"/>
                  </a:cxn>
                  <a:cxn ang="0">
                    <a:pos x="364" y="715"/>
                  </a:cxn>
                  <a:cxn ang="0">
                    <a:pos x="402" y="603"/>
                  </a:cxn>
                  <a:cxn ang="0">
                    <a:pos x="301" y="585"/>
                  </a:cxn>
                  <a:cxn ang="0">
                    <a:pos x="237" y="531"/>
                  </a:cxn>
                  <a:cxn ang="0">
                    <a:pos x="177" y="495"/>
                  </a:cxn>
                  <a:cxn ang="0">
                    <a:pos x="124" y="463"/>
                  </a:cxn>
                  <a:cxn ang="0">
                    <a:pos x="13" y="467"/>
                  </a:cxn>
                  <a:cxn ang="0">
                    <a:pos x="58" y="403"/>
                  </a:cxn>
                  <a:cxn ang="0">
                    <a:pos x="114" y="412"/>
                  </a:cxn>
                  <a:cxn ang="0">
                    <a:pos x="153" y="366"/>
                  </a:cxn>
                  <a:cxn ang="0">
                    <a:pos x="189" y="312"/>
                  </a:cxn>
                  <a:cxn ang="0">
                    <a:pos x="181" y="204"/>
                  </a:cxn>
                  <a:cxn ang="0">
                    <a:pos x="214" y="152"/>
                  </a:cxn>
                  <a:cxn ang="0">
                    <a:pos x="248" y="105"/>
                  </a:cxn>
                  <a:cxn ang="0">
                    <a:pos x="254" y="54"/>
                  </a:cxn>
                  <a:cxn ang="0">
                    <a:pos x="348" y="61"/>
                  </a:cxn>
                  <a:cxn ang="0">
                    <a:pos x="388" y="51"/>
                  </a:cxn>
                  <a:cxn ang="0">
                    <a:pos x="457" y="77"/>
                  </a:cxn>
                  <a:cxn ang="0">
                    <a:pos x="501" y="82"/>
                  </a:cxn>
                  <a:cxn ang="0">
                    <a:pos x="521" y="34"/>
                  </a:cxn>
                  <a:cxn ang="0">
                    <a:pos x="494" y="11"/>
                  </a:cxn>
                </a:cxnLst>
                <a:rect l="0" t="0" r="r" b="b"/>
                <a:pathLst>
                  <a:path w="892" h="950">
                    <a:moveTo>
                      <a:pt x="748" y="98"/>
                    </a:moveTo>
                    <a:lnTo>
                      <a:pt x="739" y="100"/>
                    </a:lnTo>
                    <a:lnTo>
                      <a:pt x="729" y="105"/>
                    </a:lnTo>
                    <a:lnTo>
                      <a:pt x="719" y="115"/>
                    </a:lnTo>
                    <a:lnTo>
                      <a:pt x="710" y="120"/>
                    </a:lnTo>
                    <a:lnTo>
                      <a:pt x="693" y="126"/>
                    </a:lnTo>
                    <a:lnTo>
                      <a:pt x="675" y="131"/>
                    </a:lnTo>
                    <a:lnTo>
                      <a:pt x="657" y="136"/>
                    </a:lnTo>
                    <a:lnTo>
                      <a:pt x="645" y="138"/>
                    </a:lnTo>
                    <a:lnTo>
                      <a:pt x="639" y="141"/>
                    </a:lnTo>
                    <a:lnTo>
                      <a:pt x="638" y="145"/>
                    </a:lnTo>
                    <a:lnTo>
                      <a:pt x="638" y="152"/>
                    </a:lnTo>
                    <a:lnTo>
                      <a:pt x="641" y="169"/>
                    </a:lnTo>
                    <a:lnTo>
                      <a:pt x="639" y="179"/>
                    </a:lnTo>
                    <a:lnTo>
                      <a:pt x="635" y="186"/>
                    </a:lnTo>
                    <a:lnTo>
                      <a:pt x="628" y="187"/>
                    </a:lnTo>
                    <a:lnTo>
                      <a:pt x="620" y="184"/>
                    </a:lnTo>
                    <a:lnTo>
                      <a:pt x="610" y="181"/>
                    </a:lnTo>
                    <a:lnTo>
                      <a:pt x="599" y="177"/>
                    </a:lnTo>
                    <a:lnTo>
                      <a:pt x="590" y="174"/>
                    </a:lnTo>
                    <a:lnTo>
                      <a:pt x="579" y="176"/>
                    </a:lnTo>
                    <a:lnTo>
                      <a:pt x="565" y="180"/>
                    </a:lnTo>
                    <a:lnTo>
                      <a:pt x="552" y="187"/>
                    </a:lnTo>
                    <a:lnTo>
                      <a:pt x="540" y="192"/>
                    </a:lnTo>
                    <a:lnTo>
                      <a:pt x="529" y="198"/>
                    </a:lnTo>
                    <a:lnTo>
                      <a:pt x="521" y="199"/>
                    </a:lnTo>
                    <a:lnTo>
                      <a:pt x="508" y="198"/>
                    </a:lnTo>
                    <a:lnTo>
                      <a:pt x="492" y="197"/>
                    </a:lnTo>
                    <a:lnTo>
                      <a:pt x="475" y="194"/>
                    </a:lnTo>
                    <a:lnTo>
                      <a:pt x="462" y="192"/>
                    </a:lnTo>
                    <a:lnTo>
                      <a:pt x="454" y="195"/>
                    </a:lnTo>
                    <a:lnTo>
                      <a:pt x="447" y="202"/>
                    </a:lnTo>
                    <a:lnTo>
                      <a:pt x="445" y="211"/>
                    </a:lnTo>
                    <a:lnTo>
                      <a:pt x="443" y="220"/>
                    </a:lnTo>
                    <a:lnTo>
                      <a:pt x="440" y="227"/>
                    </a:lnTo>
                    <a:lnTo>
                      <a:pt x="425" y="242"/>
                    </a:lnTo>
                    <a:lnTo>
                      <a:pt x="416" y="249"/>
                    </a:lnTo>
                    <a:lnTo>
                      <a:pt x="407" y="255"/>
                    </a:lnTo>
                    <a:lnTo>
                      <a:pt x="403" y="259"/>
                    </a:lnTo>
                    <a:lnTo>
                      <a:pt x="402" y="263"/>
                    </a:lnTo>
                    <a:lnTo>
                      <a:pt x="404" y="269"/>
                    </a:lnTo>
                    <a:lnTo>
                      <a:pt x="410" y="276"/>
                    </a:lnTo>
                    <a:lnTo>
                      <a:pt x="414" y="283"/>
                    </a:lnTo>
                    <a:lnTo>
                      <a:pt x="420" y="284"/>
                    </a:lnTo>
                    <a:lnTo>
                      <a:pt x="425" y="283"/>
                    </a:lnTo>
                    <a:lnTo>
                      <a:pt x="432" y="281"/>
                    </a:lnTo>
                    <a:lnTo>
                      <a:pt x="439" y="283"/>
                    </a:lnTo>
                    <a:lnTo>
                      <a:pt x="445" y="288"/>
                    </a:lnTo>
                    <a:lnTo>
                      <a:pt x="447" y="295"/>
                    </a:lnTo>
                    <a:lnTo>
                      <a:pt x="446" y="301"/>
                    </a:lnTo>
                    <a:lnTo>
                      <a:pt x="440" y="305"/>
                    </a:lnTo>
                    <a:lnTo>
                      <a:pt x="433" y="308"/>
                    </a:lnTo>
                    <a:lnTo>
                      <a:pt x="428" y="313"/>
                    </a:lnTo>
                    <a:lnTo>
                      <a:pt x="425" y="321"/>
                    </a:lnTo>
                    <a:lnTo>
                      <a:pt x="425" y="331"/>
                    </a:lnTo>
                    <a:lnTo>
                      <a:pt x="429" y="341"/>
                    </a:lnTo>
                    <a:lnTo>
                      <a:pt x="435" y="358"/>
                    </a:lnTo>
                    <a:lnTo>
                      <a:pt x="433" y="360"/>
                    </a:lnTo>
                    <a:lnTo>
                      <a:pt x="431" y="363"/>
                    </a:lnTo>
                    <a:lnTo>
                      <a:pt x="428" y="364"/>
                    </a:lnTo>
                    <a:lnTo>
                      <a:pt x="421" y="364"/>
                    </a:lnTo>
                    <a:lnTo>
                      <a:pt x="418" y="366"/>
                    </a:lnTo>
                    <a:lnTo>
                      <a:pt x="417" y="366"/>
                    </a:lnTo>
                    <a:lnTo>
                      <a:pt x="416" y="367"/>
                    </a:lnTo>
                    <a:lnTo>
                      <a:pt x="414" y="370"/>
                    </a:lnTo>
                    <a:lnTo>
                      <a:pt x="416" y="373"/>
                    </a:lnTo>
                    <a:lnTo>
                      <a:pt x="422" y="378"/>
                    </a:lnTo>
                    <a:lnTo>
                      <a:pt x="433" y="381"/>
                    </a:lnTo>
                    <a:lnTo>
                      <a:pt x="449" y="384"/>
                    </a:lnTo>
                    <a:lnTo>
                      <a:pt x="464" y="385"/>
                    </a:lnTo>
                    <a:lnTo>
                      <a:pt x="478" y="387"/>
                    </a:lnTo>
                    <a:lnTo>
                      <a:pt x="487" y="387"/>
                    </a:lnTo>
                    <a:lnTo>
                      <a:pt x="497" y="389"/>
                    </a:lnTo>
                    <a:lnTo>
                      <a:pt x="505" y="394"/>
                    </a:lnTo>
                    <a:lnTo>
                      <a:pt x="514" y="401"/>
                    </a:lnTo>
                    <a:lnTo>
                      <a:pt x="526" y="410"/>
                    </a:lnTo>
                    <a:lnTo>
                      <a:pt x="537" y="416"/>
                    </a:lnTo>
                    <a:lnTo>
                      <a:pt x="544" y="419"/>
                    </a:lnTo>
                    <a:lnTo>
                      <a:pt x="555" y="419"/>
                    </a:lnTo>
                    <a:lnTo>
                      <a:pt x="561" y="417"/>
                    </a:lnTo>
                    <a:lnTo>
                      <a:pt x="572" y="419"/>
                    </a:lnTo>
                    <a:lnTo>
                      <a:pt x="583" y="424"/>
                    </a:lnTo>
                    <a:lnTo>
                      <a:pt x="598" y="431"/>
                    </a:lnTo>
                    <a:lnTo>
                      <a:pt x="606" y="431"/>
                    </a:lnTo>
                    <a:lnTo>
                      <a:pt x="619" y="427"/>
                    </a:lnTo>
                    <a:lnTo>
                      <a:pt x="631" y="420"/>
                    </a:lnTo>
                    <a:lnTo>
                      <a:pt x="646" y="410"/>
                    </a:lnTo>
                    <a:lnTo>
                      <a:pt x="659" y="401"/>
                    </a:lnTo>
                    <a:lnTo>
                      <a:pt x="671" y="389"/>
                    </a:lnTo>
                    <a:lnTo>
                      <a:pt x="679" y="381"/>
                    </a:lnTo>
                    <a:lnTo>
                      <a:pt x="686" y="367"/>
                    </a:lnTo>
                    <a:lnTo>
                      <a:pt x="693" y="349"/>
                    </a:lnTo>
                    <a:lnTo>
                      <a:pt x="699" y="326"/>
                    </a:lnTo>
                    <a:lnTo>
                      <a:pt x="701" y="303"/>
                    </a:lnTo>
                    <a:lnTo>
                      <a:pt x="704" y="283"/>
                    </a:lnTo>
                    <a:lnTo>
                      <a:pt x="704" y="267"/>
                    </a:lnTo>
                    <a:lnTo>
                      <a:pt x="703" y="252"/>
                    </a:lnTo>
                    <a:lnTo>
                      <a:pt x="704" y="237"/>
                    </a:lnTo>
                    <a:lnTo>
                      <a:pt x="707" y="222"/>
                    </a:lnTo>
                    <a:lnTo>
                      <a:pt x="710" y="211"/>
                    </a:lnTo>
                    <a:lnTo>
                      <a:pt x="715" y="202"/>
                    </a:lnTo>
                    <a:lnTo>
                      <a:pt x="722" y="198"/>
                    </a:lnTo>
                    <a:lnTo>
                      <a:pt x="733" y="197"/>
                    </a:lnTo>
                    <a:lnTo>
                      <a:pt x="747" y="195"/>
                    </a:lnTo>
                    <a:lnTo>
                      <a:pt x="760" y="195"/>
                    </a:lnTo>
                    <a:lnTo>
                      <a:pt x="771" y="194"/>
                    </a:lnTo>
                    <a:lnTo>
                      <a:pt x="777" y="192"/>
                    </a:lnTo>
                    <a:lnTo>
                      <a:pt x="791" y="181"/>
                    </a:lnTo>
                    <a:lnTo>
                      <a:pt x="798" y="169"/>
                    </a:lnTo>
                    <a:lnTo>
                      <a:pt x="801" y="155"/>
                    </a:lnTo>
                    <a:lnTo>
                      <a:pt x="800" y="145"/>
                    </a:lnTo>
                    <a:lnTo>
                      <a:pt x="800" y="140"/>
                    </a:lnTo>
                    <a:lnTo>
                      <a:pt x="802" y="136"/>
                    </a:lnTo>
                    <a:lnTo>
                      <a:pt x="812" y="126"/>
                    </a:lnTo>
                    <a:lnTo>
                      <a:pt x="815" y="120"/>
                    </a:lnTo>
                    <a:lnTo>
                      <a:pt x="811" y="115"/>
                    </a:lnTo>
                    <a:lnTo>
                      <a:pt x="800" y="111"/>
                    </a:lnTo>
                    <a:lnTo>
                      <a:pt x="786" y="105"/>
                    </a:lnTo>
                    <a:lnTo>
                      <a:pt x="771" y="102"/>
                    </a:lnTo>
                    <a:lnTo>
                      <a:pt x="757" y="100"/>
                    </a:lnTo>
                    <a:lnTo>
                      <a:pt x="748" y="98"/>
                    </a:lnTo>
                    <a:close/>
                    <a:moveTo>
                      <a:pt x="537" y="0"/>
                    </a:moveTo>
                    <a:lnTo>
                      <a:pt x="547" y="0"/>
                    </a:lnTo>
                    <a:lnTo>
                      <a:pt x="556" y="2"/>
                    </a:lnTo>
                    <a:lnTo>
                      <a:pt x="563" y="7"/>
                    </a:lnTo>
                    <a:lnTo>
                      <a:pt x="563" y="11"/>
                    </a:lnTo>
                    <a:lnTo>
                      <a:pt x="559" y="18"/>
                    </a:lnTo>
                    <a:lnTo>
                      <a:pt x="556" y="23"/>
                    </a:lnTo>
                    <a:lnTo>
                      <a:pt x="558" y="29"/>
                    </a:lnTo>
                    <a:lnTo>
                      <a:pt x="562" y="34"/>
                    </a:lnTo>
                    <a:lnTo>
                      <a:pt x="567" y="40"/>
                    </a:lnTo>
                    <a:lnTo>
                      <a:pt x="574" y="50"/>
                    </a:lnTo>
                    <a:lnTo>
                      <a:pt x="581" y="61"/>
                    </a:lnTo>
                    <a:lnTo>
                      <a:pt x="587" y="70"/>
                    </a:lnTo>
                    <a:lnTo>
                      <a:pt x="594" y="76"/>
                    </a:lnTo>
                    <a:lnTo>
                      <a:pt x="599" y="76"/>
                    </a:lnTo>
                    <a:lnTo>
                      <a:pt x="603" y="69"/>
                    </a:lnTo>
                    <a:lnTo>
                      <a:pt x="605" y="61"/>
                    </a:lnTo>
                    <a:lnTo>
                      <a:pt x="606" y="54"/>
                    </a:lnTo>
                    <a:lnTo>
                      <a:pt x="610" y="48"/>
                    </a:lnTo>
                    <a:lnTo>
                      <a:pt x="619" y="43"/>
                    </a:lnTo>
                    <a:lnTo>
                      <a:pt x="631" y="37"/>
                    </a:lnTo>
                    <a:lnTo>
                      <a:pt x="646" y="30"/>
                    </a:lnTo>
                    <a:lnTo>
                      <a:pt x="661" y="22"/>
                    </a:lnTo>
                    <a:lnTo>
                      <a:pt x="667" y="26"/>
                    </a:lnTo>
                    <a:lnTo>
                      <a:pt x="674" y="29"/>
                    </a:lnTo>
                    <a:lnTo>
                      <a:pt x="679" y="30"/>
                    </a:lnTo>
                    <a:lnTo>
                      <a:pt x="684" y="34"/>
                    </a:lnTo>
                    <a:lnTo>
                      <a:pt x="688" y="43"/>
                    </a:lnTo>
                    <a:lnTo>
                      <a:pt x="701" y="62"/>
                    </a:lnTo>
                    <a:lnTo>
                      <a:pt x="713" y="68"/>
                    </a:lnTo>
                    <a:lnTo>
                      <a:pt x="728" y="70"/>
                    </a:lnTo>
                    <a:lnTo>
                      <a:pt x="739" y="68"/>
                    </a:lnTo>
                    <a:lnTo>
                      <a:pt x="747" y="64"/>
                    </a:lnTo>
                    <a:lnTo>
                      <a:pt x="758" y="50"/>
                    </a:lnTo>
                    <a:lnTo>
                      <a:pt x="761" y="43"/>
                    </a:lnTo>
                    <a:lnTo>
                      <a:pt x="765" y="39"/>
                    </a:lnTo>
                    <a:lnTo>
                      <a:pt x="769" y="36"/>
                    </a:lnTo>
                    <a:lnTo>
                      <a:pt x="772" y="36"/>
                    </a:lnTo>
                    <a:lnTo>
                      <a:pt x="776" y="37"/>
                    </a:lnTo>
                    <a:lnTo>
                      <a:pt x="779" y="40"/>
                    </a:lnTo>
                    <a:lnTo>
                      <a:pt x="780" y="44"/>
                    </a:lnTo>
                    <a:lnTo>
                      <a:pt x="780" y="51"/>
                    </a:lnTo>
                    <a:lnTo>
                      <a:pt x="782" y="54"/>
                    </a:lnTo>
                    <a:lnTo>
                      <a:pt x="789" y="64"/>
                    </a:lnTo>
                    <a:lnTo>
                      <a:pt x="798" y="73"/>
                    </a:lnTo>
                    <a:lnTo>
                      <a:pt x="809" y="80"/>
                    </a:lnTo>
                    <a:lnTo>
                      <a:pt x="820" y="84"/>
                    </a:lnTo>
                    <a:lnTo>
                      <a:pt x="830" y="87"/>
                    </a:lnTo>
                    <a:lnTo>
                      <a:pt x="842" y="93"/>
                    </a:lnTo>
                    <a:lnTo>
                      <a:pt x="853" y="101"/>
                    </a:lnTo>
                    <a:lnTo>
                      <a:pt x="862" y="109"/>
                    </a:lnTo>
                    <a:lnTo>
                      <a:pt x="866" y="118"/>
                    </a:lnTo>
                    <a:lnTo>
                      <a:pt x="866" y="127"/>
                    </a:lnTo>
                    <a:lnTo>
                      <a:pt x="865" y="138"/>
                    </a:lnTo>
                    <a:lnTo>
                      <a:pt x="866" y="151"/>
                    </a:lnTo>
                    <a:lnTo>
                      <a:pt x="867" y="162"/>
                    </a:lnTo>
                    <a:lnTo>
                      <a:pt x="873" y="170"/>
                    </a:lnTo>
                    <a:lnTo>
                      <a:pt x="881" y="177"/>
                    </a:lnTo>
                    <a:lnTo>
                      <a:pt x="888" y="183"/>
                    </a:lnTo>
                    <a:lnTo>
                      <a:pt x="892" y="190"/>
                    </a:lnTo>
                    <a:lnTo>
                      <a:pt x="891" y="201"/>
                    </a:lnTo>
                    <a:lnTo>
                      <a:pt x="887" y="211"/>
                    </a:lnTo>
                    <a:lnTo>
                      <a:pt x="880" y="220"/>
                    </a:lnTo>
                    <a:lnTo>
                      <a:pt x="871" y="230"/>
                    </a:lnTo>
                    <a:lnTo>
                      <a:pt x="862" y="235"/>
                    </a:lnTo>
                    <a:lnTo>
                      <a:pt x="837" y="241"/>
                    </a:lnTo>
                    <a:lnTo>
                      <a:pt x="827" y="249"/>
                    </a:lnTo>
                    <a:lnTo>
                      <a:pt x="819" y="259"/>
                    </a:lnTo>
                    <a:lnTo>
                      <a:pt x="815" y="272"/>
                    </a:lnTo>
                    <a:lnTo>
                      <a:pt x="812" y="284"/>
                    </a:lnTo>
                    <a:lnTo>
                      <a:pt x="808" y="297"/>
                    </a:lnTo>
                    <a:lnTo>
                      <a:pt x="800" y="309"/>
                    </a:lnTo>
                    <a:lnTo>
                      <a:pt x="789" y="324"/>
                    </a:lnTo>
                    <a:lnTo>
                      <a:pt x="779" y="337"/>
                    </a:lnTo>
                    <a:lnTo>
                      <a:pt x="771" y="349"/>
                    </a:lnTo>
                    <a:lnTo>
                      <a:pt x="765" y="359"/>
                    </a:lnTo>
                    <a:lnTo>
                      <a:pt x="748" y="392"/>
                    </a:lnTo>
                    <a:lnTo>
                      <a:pt x="719" y="455"/>
                    </a:lnTo>
                    <a:lnTo>
                      <a:pt x="713" y="474"/>
                    </a:lnTo>
                    <a:lnTo>
                      <a:pt x="707" y="489"/>
                    </a:lnTo>
                    <a:lnTo>
                      <a:pt x="704" y="499"/>
                    </a:lnTo>
                    <a:lnTo>
                      <a:pt x="706" y="510"/>
                    </a:lnTo>
                    <a:lnTo>
                      <a:pt x="711" y="524"/>
                    </a:lnTo>
                    <a:lnTo>
                      <a:pt x="718" y="541"/>
                    </a:lnTo>
                    <a:lnTo>
                      <a:pt x="726" y="557"/>
                    </a:lnTo>
                    <a:lnTo>
                      <a:pt x="733" y="574"/>
                    </a:lnTo>
                    <a:lnTo>
                      <a:pt x="739" y="589"/>
                    </a:lnTo>
                    <a:lnTo>
                      <a:pt x="742" y="603"/>
                    </a:lnTo>
                    <a:lnTo>
                      <a:pt x="739" y="620"/>
                    </a:lnTo>
                    <a:lnTo>
                      <a:pt x="733" y="636"/>
                    </a:lnTo>
                    <a:lnTo>
                      <a:pt x="725" y="652"/>
                    </a:lnTo>
                    <a:lnTo>
                      <a:pt x="717" y="663"/>
                    </a:lnTo>
                    <a:lnTo>
                      <a:pt x="708" y="668"/>
                    </a:lnTo>
                    <a:lnTo>
                      <a:pt x="706" y="670"/>
                    </a:lnTo>
                    <a:lnTo>
                      <a:pt x="703" y="672"/>
                    </a:lnTo>
                    <a:lnTo>
                      <a:pt x="701" y="675"/>
                    </a:lnTo>
                    <a:lnTo>
                      <a:pt x="700" y="679"/>
                    </a:lnTo>
                    <a:lnTo>
                      <a:pt x="701" y="682"/>
                    </a:lnTo>
                    <a:lnTo>
                      <a:pt x="703" y="684"/>
                    </a:lnTo>
                    <a:lnTo>
                      <a:pt x="704" y="686"/>
                    </a:lnTo>
                    <a:lnTo>
                      <a:pt x="710" y="686"/>
                    </a:lnTo>
                    <a:lnTo>
                      <a:pt x="710" y="696"/>
                    </a:lnTo>
                    <a:lnTo>
                      <a:pt x="711" y="704"/>
                    </a:lnTo>
                    <a:lnTo>
                      <a:pt x="717" y="715"/>
                    </a:lnTo>
                    <a:lnTo>
                      <a:pt x="722" y="731"/>
                    </a:lnTo>
                    <a:lnTo>
                      <a:pt x="739" y="761"/>
                    </a:lnTo>
                    <a:lnTo>
                      <a:pt x="744" y="776"/>
                    </a:lnTo>
                    <a:lnTo>
                      <a:pt x="750" y="789"/>
                    </a:lnTo>
                    <a:lnTo>
                      <a:pt x="751" y="799"/>
                    </a:lnTo>
                    <a:lnTo>
                      <a:pt x="748" y="810"/>
                    </a:lnTo>
                    <a:lnTo>
                      <a:pt x="743" y="822"/>
                    </a:lnTo>
                    <a:lnTo>
                      <a:pt x="736" y="836"/>
                    </a:lnTo>
                    <a:lnTo>
                      <a:pt x="726" y="850"/>
                    </a:lnTo>
                    <a:lnTo>
                      <a:pt x="718" y="862"/>
                    </a:lnTo>
                    <a:lnTo>
                      <a:pt x="710" y="874"/>
                    </a:lnTo>
                    <a:lnTo>
                      <a:pt x="704" y="880"/>
                    </a:lnTo>
                    <a:lnTo>
                      <a:pt x="700" y="889"/>
                    </a:lnTo>
                    <a:lnTo>
                      <a:pt x="700" y="899"/>
                    </a:lnTo>
                    <a:lnTo>
                      <a:pt x="701" y="908"/>
                    </a:lnTo>
                    <a:lnTo>
                      <a:pt x="701" y="923"/>
                    </a:lnTo>
                    <a:lnTo>
                      <a:pt x="699" y="929"/>
                    </a:lnTo>
                    <a:lnTo>
                      <a:pt x="692" y="937"/>
                    </a:lnTo>
                    <a:lnTo>
                      <a:pt x="685" y="944"/>
                    </a:lnTo>
                    <a:lnTo>
                      <a:pt x="678" y="950"/>
                    </a:lnTo>
                    <a:lnTo>
                      <a:pt x="671" y="950"/>
                    </a:lnTo>
                    <a:lnTo>
                      <a:pt x="663" y="946"/>
                    </a:lnTo>
                    <a:lnTo>
                      <a:pt x="650" y="939"/>
                    </a:lnTo>
                    <a:lnTo>
                      <a:pt x="635" y="932"/>
                    </a:lnTo>
                    <a:lnTo>
                      <a:pt x="616" y="925"/>
                    </a:lnTo>
                    <a:lnTo>
                      <a:pt x="594" y="919"/>
                    </a:lnTo>
                    <a:lnTo>
                      <a:pt x="569" y="917"/>
                    </a:lnTo>
                    <a:lnTo>
                      <a:pt x="544" y="915"/>
                    </a:lnTo>
                    <a:lnTo>
                      <a:pt x="521" y="915"/>
                    </a:lnTo>
                    <a:lnTo>
                      <a:pt x="503" y="917"/>
                    </a:lnTo>
                    <a:lnTo>
                      <a:pt x="492" y="919"/>
                    </a:lnTo>
                    <a:lnTo>
                      <a:pt x="489" y="921"/>
                    </a:lnTo>
                    <a:lnTo>
                      <a:pt x="486" y="919"/>
                    </a:lnTo>
                    <a:lnTo>
                      <a:pt x="485" y="918"/>
                    </a:lnTo>
                    <a:lnTo>
                      <a:pt x="482" y="912"/>
                    </a:lnTo>
                    <a:lnTo>
                      <a:pt x="482" y="910"/>
                    </a:lnTo>
                    <a:lnTo>
                      <a:pt x="479" y="904"/>
                    </a:lnTo>
                    <a:lnTo>
                      <a:pt x="475" y="904"/>
                    </a:lnTo>
                    <a:lnTo>
                      <a:pt x="476" y="889"/>
                    </a:lnTo>
                    <a:lnTo>
                      <a:pt x="478" y="878"/>
                    </a:lnTo>
                    <a:lnTo>
                      <a:pt x="476" y="871"/>
                    </a:lnTo>
                    <a:lnTo>
                      <a:pt x="472" y="867"/>
                    </a:lnTo>
                    <a:lnTo>
                      <a:pt x="468" y="864"/>
                    </a:lnTo>
                    <a:lnTo>
                      <a:pt x="465" y="860"/>
                    </a:lnTo>
                    <a:lnTo>
                      <a:pt x="464" y="851"/>
                    </a:lnTo>
                    <a:lnTo>
                      <a:pt x="464" y="843"/>
                    </a:lnTo>
                    <a:lnTo>
                      <a:pt x="465" y="831"/>
                    </a:lnTo>
                    <a:lnTo>
                      <a:pt x="465" y="796"/>
                    </a:lnTo>
                    <a:lnTo>
                      <a:pt x="464" y="776"/>
                    </a:lnTo>
                    <a:lnTo>
                      <a:pt x="461" y="760"/>
                    </a:lnTo>
                    <a:lnTo>
                      <a:pt x="456" y="745"/>
                    </a:lnTo>
                    <a:lnTo>
                      <a:pt x="447" y="733"/>
                    </a:lnTo>
                    <a:lnTo>
                      <a:pt x="435" y="728"/>
                    </a:lnTo>
                    <a:lnTo>
                      <a:pt x="417" y="727"/>
                    </a:lnTo>
                    <a:lnTo>
                      <a:pt x="404" y="728"/>
                    </a:lnTo>
                    <a:lnTo>
                      <a:pt x="395" y="731"/>
                    </a:lnTo>
                    <a:lnTo>
                      <a:pt x="388" y="733"/>
                    </a:lnTo>
                    <a:lnTo>
                      <a:pt x="382" y="736"/>
                    </a:lnTo>
                    <a:lnTo>
                      <a:pt x="377" y="735"/>
                    </a:lnTo>
                    <a:lnTo>
                      <a:pt x="369" y="729"/>
                    </a:lnTo>
                    <a:lnTo>
                      <a:pt x="364" y="724"/>
                    </a:lnTo>
                    <a:lnTo>
                      <a:pt x="364" y="715"/>
                    </a:lnTo>
                    <a:lnTo>
                      <a:pt x="373" y="708"/>
                    </a:lnTo>
                    <a:lnTo>
                      <a:pt x="385" y="702"/>
                    </a:lnTo>
                    <a:lnTo>
                      <a:pt x="396" y="693"/>
                    </a:lnTo>
                    <a:lnTo>
                      <a:pt x="403" y="685"/>
                    </a:lnTo>
                    <a:lnTo>
                      <a:pt x="406" y="674"/>
                    </a:lnTo>
                    <a:lnTo>
                      <a:pt x="406" y="610"/>
                    </a:lnTo>
                    <a:lnTo>
                      <a:pt x="402" y="603"/>
                    </a:lnTo>
                    <a:lnTo>
                      <a:pt x="389" y="596"/>
                    </a:lnTo>
                    <a:lnTo>
                      <a:pt x="373" y="591"/>
                    </a:lnTo>
                    <a:lnTo>
                      <a:pt x="357" y="585"/>
                    </a:lnTo>
                    <a:lnTo>
                      <a:pt x="344" y="582"/>
                    </a:lnTo>
                    <a:lnTo>
                      <a:pt x="330" y="581"/>
                    </a:lnTo>
                    <a:lnTo>
                      <a:pt x="315" y="582"/>
                    </a:lnTo>
                    <a:lnTo>
                      <a:pt x="301" y="585"/>
                    </a:lnTo>
                    <a:lnTo>
                      <a:pt x="287" y="582"/>
                    </a:lnTo>
                    <a:lnTo>
                      <a:pt x="279" y="577"/>
                    </a:lnTo>
                    <a:lnTo>
                      <a:pt x="270" y="567"/>
                    </a:lnTo>
                    <a:lnTo>
                      <a:pt x="261" y="557"/>
                    </a:lnTo>
                    <a:lnTo>
                      <a:pt x="252" y="546"/>
                    </a:lnTo>
                    <a:lnTo>
                      <a:pt x="244" y="536"/>
                    </a:lnTo>
                    <a:lnTo>
                      <a:pt x="237" y="531"/>
                    </a:lnTo>
                    <a:lnTo>
                      <a:pt x="232" y="528"/>
                    </a:lnTo>
                    <a:lnTo>
                      <a:pt x="229" y="530"/>
                    </a:lnTo>
                    <a:lnTo>
                      <a:pt x="218" y="541"/>
                    </a:lnTo>
                    <a:lnTo>
                      <a:pt x="200" y="527"/>
                    </a:lnTo>
                    <a:lnTo>
                      <a:pt x="185" y="516"/>
                    </a:lnTo>
                    <a:lnTo>
                      <a:pt x="179" y="507"/>
                    </a:lnTo>
                    <a:lnTo>
                      <a:pt x="177" y="495"/>
                    </a:lnTo>
                    <a:lnTo>
                      <a:pt x="175" y="484"/>
                    </a:lnTo>
                    <a:lnTo>
                      <a:pt x="174" y="471"/>
                    </a:lnTo>
                    <a:lnTo>
                      <a:pt x="170" y="463"/>
                    </a:lnTo>
                    <a:lnTo>
                      <a:pt x="163" y="460"/>
                    </a:lnTo>
                    <a:lnTo>
                      <a:pt x="153" y="459"/>
                    </a:lnTo>
                    <a:lnTo>
                      <a:pt x="139" y="460"/>
                    </a:lnTo>
                    <a:lnTo>
                      <a:pt x="124" y="463"/>
                    </a:lnTo>
                    <a:lnTo>
                      <a:pt x="107" y="466"/>
                    </a:lnTo>
                    <a:lnTo>
                      <a:pt x="92" y="470"/>
                    </a:lnTo>
                    <a:lnTo>
                      <a:pt x="80" y="473"/>
                    </a:lnTo>
                    <a:lnTo>
                      <a:pt x="70" y="475"/>
                    </a:lnTo>
                    <a:lnTo>
                      <a:pt x="58" y="477"/>
                    </a:lnTo>
                    <a:lnTo>
                      <a:pt x="47" y="475"/>
                    </a:lnTo>
                    <a:lnTo>
                      <a:pt x="13" y="467"/>
                    </a:lnTo>
                    <a:lnTo>
                      <a:pt x="0" y="464"/>
                    </a:lnTo>
                    <a:lnTo>
                      <a:pt x="9" y="446"/>
                    </a:lnTo>
                    <a:lnTo>
                      <a:pt x="20" y="431"/>
                    </a:lnTo>
                    <a:lnTo>
                      <a:pt x="31" y="417"/>
                    </a:lnTo>
                    <a:lnTo>
                      <a:pt x="44" y="407"/>
                    </a:lnTo>
                    <a:lnTo>
                      <a:pt x="52" y="403"/>
                    </a:lnTo>
                    <a:lnTo>
                      <a:pt x="58" y="403"/>
                    </a:lnTo>
                    <a:lnTo>
                      <a:pt x="62" y="405"/>
                    </a:lnTo>
                    <a:lnTo>
                      <a:pt x="67" y="413"/>
                    </a:lnTo>
                    <a:lnTo>
                      <a:pt x="72" y="417"/>
                    </a:lnTo>
                    <a:lnTo>
                      <a:pt x="77" y="420"/>
                    </a:lnTo>
                    <a:lnTo>
                      <a:pt x="88" y="420"/>
                    </a:lnTo>
                    <a:lnTo>
                      <a:pt x="101" y="417"/>
                    </a:lnTo>
                    <a:lnTo>
                      <a:pt x="114" y="412"/>
                    </a:lnTo>
                    <a:lnTo>
                      <a:pt x="128" y="405"/>
                    </a:lnTo>
                    <a:lnTo>
                      <a:pt x="141" y="399"/>
                    </a:lnTo>
                    <a:lnTo>
                      <a:pt x="150" y="395"/>
                    </a:lnTo>
                    <a:lnTo>
                      <a:pt x="156" y="391"/>
                    </a:lnTo>
                    <a:lnTo>
                      <a:pt x="157" y="385"/>
                    </a:lnTo>
                    <a:lnTo>
                      <a:pt x="154" y="371"/>
                    </a:lnTo>
                    <a:lnTo>
                      <a:pt x="153" y="366"/>
                    </a:lnTo>
                    <a:lnTo>
                      <a:pt x="157" y="363"/>
                    </a:lnTo>
                    <a:lnTo>
                      <a:pt x="164" y="359"/>
                    </a:lnTo>
                    <a:lnTo>
                      <a:pt x="172" y="338"/>
                    </a:lnTo>
                    <a:lnTo>
                      <a:pt x="177" y="335"/>
                    </a:lnTo>
                    <a:lnTo>
                      <a:pt x="182" y="331"/>
                    </a:lnTo>
                    <a:lnTo>
                      <a:pt x="186" y="323"/>
                    </a:lnTo>
                    <a:lnTo>
                      <a:pt x="189" y="312"/>
                    </a:lnTo>
                    <a:lnTo>
                      <a:pt x="190" y="297"/>
                    </a:lnTo>
                    <a:lnTo>
                      <a:pt x="189" y="285"/>
                    </a:lnTo>
                    <a:lnTo>
                      <a:pt x="182" y="272"/>
                    </a:lnTo>
                    <a:lnTo>
                      <a:pt x="172" y="255"/>
                    </a:lnTo>
                    <a:lnTo>
                      <a:pt x="163" y="240"/>
                    </a:lnTo>
                    <a:lnTo>
                      <a:pt x="172" y="222"/>
                    </a:lnTo>
                    <a:lnTo>
                      <a:pt x="181" y="204"/>
                    </a:lnTo>
                    <a:lnTo>
                      <a:pt x="188" y="191"/>
                    </a:lnTo>
                    <a:lnTo>
                      <a:pt x="193" y="184"/>
                    </a:lnTo>
                    <a:lnTo>
                      <a:pt x="197" y="180"/>
                    </a:lnTo>
                    <a:lnTo>
                      <a:pt x="200" y="166"/>
                    </a:lnTo>
                    <a:lnTo>
                      <a:pt x="203" y="159"/>
                    </a:lnTo>
                    <a:lnTo>
                      <a:pt x="207" y="155"/>
                    </a:lnTo>
                    <a:lnTo>
                      <a:pt x="214" y="152"/>
                    </a:lnTo>
                    <a:lnTo>
                      <a:pt x="225" y="151"/>
                    </a:lnTo>
                    <a:lnTo>
                      <a:pt x="236" y="148"/>
                    </a:lnTo>
                    <a:lnTo>
                      <a:pt x="246" y="144"/>
                    </a:lnTo>
                    <a:lnTo>
                      <a:pt x="252" y="137"/>
                    </a:lnTo>
                    <a:lnTo>
                      <a:pt x="255" y="127"/>
                    </a:lnTo>
                    <a:lnTo>
                      <a:pt x="252" y="115"/>
                    </a:lnTo>
                    <a:lnTo>
                      <a:pt x="248" y="105"/>
                    </a:lnTo>
                    <a:lnTo>
                      <a:pt x="240" y="97"/>
                    </a:lnTo>
                    <a:lnTo>
                      <a:pt x="229" y="87"/>
                    </a:lnTo>
                    <a:lnTo>
                      <a:pt x="223" y="79"/>
                    </a:lnTo>
                    <a:lnTo>
                      <a:pt x="225" y="70"/>
                    </a:lnTo>
                    <a:lnTo>
                      <a:pt x="232" y="62"/>
                    </a:lnTo>
                    <a:lnTo>
                      <a:pt x="243" y="57"/>
                    </a:lnTo>
                    <a:lnTo>
                      <a:pt x="254" y="54"/>
                    </a:lnTo>
                    <a:lnTo>
                      <a:pt x="264" y="55"/>
                    </a:lnTo>
                    <a:lnTo>
                      <a:pt x="275" y="58"/>
                    </a:lnTo>
                    <a:lnTo>
                      <a:pt x="302" y="69"/>
                    </a:lnTo>
                    <a:lnTo>
                      <a:pt x="316" y="72"/>
                    </a:lnTo>
                    <a:lnTo>
                      <a:pt x="328" y="72"/>
                    </a:lnTo>
                    <a:lnTo>
                      <a:pt x="338" y="69"/>
                    </a:lnTo>
                    <a:lnTo>
                      <a:pt x="348" y="61"/>
                    </a:lnTo>
                    <a:lnTo>
                      <a:pt x="356" y="51"/>
                    </a:lnTo>
                    <a:lnTo>
                      <a:pt x="364" y="43"/>
                    </a:lnTo>
                    <a:lnTo>
                      <a:pt x="371" y="34"/>
                    </a:lnTo>
                    <a:lnTo>
                      <a:pt x="375" y="32"/>
                    </a:lnTo>
                    <a:lnTo>
                      <a:pt x="380" y="33"/>
                    </a:lnTo>
                    <a:lnTo>
                      <a:pt x="384" y="41"/>
                    </a:lnTo>
                    <a:lnTo>
                      <a:pt x="388" y="51"/>
                    </a:lnTo>
                    <a:lnTo>
                      <a:pt x="393" y="58"/>
                    </a:lnTo>
                    <a:lnTo>
                      <a:pt x="402" y="61"/>
                    </a:lnTo>
                    <a:lnTo>
                      <a:pt x="411" y="62"/>
                    </a:lnTo>
                    <a:lnTo>
                      <a:pt x="420" y="66"/>
                    </a:lnTo>
                    <a:lnTo>
                      <a:pt x="428" y="69"/>
                    </a:lnTo>
                    <a:lnTo>
                      <a:pt x="440" y="69"/>
                    </a:lnTo>
                    <a:lnTo>
                      <a:pt x="457" y="77"/>
                    </a:lnTo>
                    <a:lnTo>
                      <a:pt x="467" y="83"/>
                    </a:lnTo>
                    <a:lnTo>
                      <a:pt x="475" y="87"/>
                    </a:lnTo>
                    <a:lnTo>
                      <a:pt x="482" y="88"/>
                    </a:lnTo>
                    <a:lnTo>
                      <a:pt x="485" y="87"/>
                    </a:lnTo>
                    <a:lnTo>
                      <a:pt x="487" y="84"/>
                    </a:lnTo>
                    <a:lnTo>
                      <a:pt x="494" y="82"/>
                    </a:lnTo>
                    <a:lnTo>
                      <a:pt x="501" y="82"/>
                    </a:lnTo>
                    <a:lnTo>
                      <a:pt x="508" y="79"/>
                    </a:lnTo>
                    <a:lnTo>
                      <a:pt x="512" y="73"/>
                    </a:lnTo>
                    <a:lnTo>
                      <a:pt x="515" y="65"/>
                    </a:lnTo>
                    <a:lnTo>
                      <a:pt x="521" y="58"/>
                    </a:lnTo>
                    <a:lnTo>
                      <a:pt x="525" y="51"/>
                    </a:lnTo>
                    <a:lnTo>
                      <a:pt x="525" y="43"/>
                    </a:lnTo>
                    <a:lnTo>
                      <a:pt x="521" y="34"/>
                    </a:lnTo>
                    <a:lnTo>
                      <a:pt x="512" y="27"/>
                    </a:lnTo>
                    <a:lnTo>
                      <a:pt x="503" y="23"/>
                    </a:lnTo>
                    <a:lnTo>
                      <a:pt x="493" y="21"/>
                    </a:lnTo>
                    <a:lnTo>
                      <a:pt x="485" y="19"/>
                    </a:lnTo>
                    <a:lnTo>
                      <a:pt x="482" y="18"/>
                    </a:lnTo>
                    <a:lnTo>
                      <a:pt x="483" y="15"/>
                    </a:lnTo>
                    <a:lnTo>
                      <a:pt x="494" y="11"/>
                    </a:lnTo>
                    <a:lnTo>
                      <a:pt x="508" y="8"/>
                    </a:lnTo>
                    <a:lnTo>
                      <a:pt x="521" y="5"/>
                    </a:lnTo>
                    <a:lnTo>
                      <a:pt x="530" y="1"/>
                    </a:lnTo>
                    <a:lnTo>
                      <a:pt x="537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7685088" y="1544638"/>
                <a:ext cx="1203325" cy="762000"/>
              </a:xfrm>
              <a:custGeom>
                <a:avLst/>
                <a:gdLst/>
                <a:ahLst/>
                <a:cxnLst>
                  <a:cxn ang="0">
                    <a:pos x="69" y="4"/>
                  </a:cxn>
                  <a:cxn ang="0">
                    <a:pos x="108" y="23"/>
                  </a:cxn>
                  <a:cxn ang="0">
                    <a:pos x="137" y="30"/>
                  </a:cxn>
                  <a:cxn ang="0">
                    <a:pos x="207" y="70"/>
                  </a:cxn>
                  <a:cxn ang="0">
                    <a:pos x="256" y="61"/>
                  </a:cxn>
                  <a:cxn ang="0">
                    <a:pos x="319" y="40"/>
                  </a:cxn>
                  <a:cxn ang="0">
                    <a:pos x="379" y="36"/>
                  </a:cxn>
                  <a:cxn ang="0">
                    <a:pos x="431" y="50"/>
                  </a:cxn>
                  <a:cxn ang="0">
                    <a:pos x="488" y="58"/>
                  </a:cxn>
                  <a:cxn ang="0">
                    <a:pos x="530" y="79"/>
                  </a:cxn>
                  <a:cxn ang="0">
                    <a:pos x="582" y="105"/>
                  </a:cxn>
                  <a:cxn ang="0">
                    <a:pos x="637" y="144"/>
                  </a:cxn>
                  <a:cxn ang="0">
                    <a:pos x="688" y="176"/>
                  </a:cxn>
                  <a:cxn ang="0">
                    <a:pos x="699" y="216"/>
                  </a:cxn>
                  <a:cxn ang="0">
                    <a:pos x="749" y="249"/>
                  </a:cxn>
                  <a:cxn ang="0">
                    <a:pos x="743" y="270"/>
                  </a:cxn>
                  <a:cxn ang="0">
                    <a:pos x="703" y="294"/>
                  </a:cxn>
                  <a:cxn ang="0">
                    <a:pos x="691" y="316"/>
                  </a:cxn>
                  <a:cxn ang="0">
                    <a:pos x="664" y="280"/>
                  </a:cxn>
                  <a:cxn ang="0">
                    <a:pos x="656" y="258"/>
                  </a:cxn>
                  <a:cxn ang="0">
                    <a:pos x="644" y="240"/>
                  </a:cxn>
                  <a:cxn ang="0">
                    <a:pos x="605" y="248"/>
                  </a:cxn>
                  <a:cxn ang="0">
                    <a:pos x="582" y="259"/>
                  </a:cxn>
                  <a:cxn ang="0">
                    <a:pos x="618" y="274"/>
                  </a:cxn>
                  <a:cxn ang="0">
                    <a:pos x="612" y="305"/>
                  </a:cxn>
                  <a:cxn ang="0">
                    <a:pos x="591" y="322"/>
                  </a:cxn>
                  <a:cxn ang="0">
                    <a:pos x="572" y="327"/>
                  </a:cxn>
                  <a:cxn ang="0">
                    <a:pos x="525" y="309"/>
                  </a:cxn>
                  <a:cxn ang="0">
                    <a:pos x="490" y="298"/>
                  </a:cxn>
                  <a:cxn ang="0">
                    <a:pos x="472" y="272"/>
                  </a:cxn>
                  <a:cxn ang="0">
                    <a:pos x="445" y="301"/>
                  </a:cxn>
                  <a:cxn ang="0">
                    <a:pos x="399" y="309"/>
                  </a:cxn>
                  <a:cxn ang="0">
                    <a:pos x="340" y="297"/>
                  </a:cxn>
                  <a:cxn ang="0">
                    <a:pos x="326" y="327"/>
                  </a:cxn>
                  <a:cxn ang="0">
                    <a:pos x="352" y="367"/>
                  </a:cxn>
                  <a:cxn ang="0">
                    <a:pos x="322" y="391"/>
                  </a:cxn>
                  <a:cxn ang="0">
                    <a:pos x="297" y="406"/>
                  </a:cxn>
                  <a:cxn ang="0">
                    <a:pos x="278" y="444"/>
                  </a:cxn>
                  <a:cxn ang="0">
                    <a:pos x="246" y="459"/>
                  </a:cxn>
                  <a:cxn ang="0">
                    <a:pos x="229" y="435"/>
                  </a:cxn>
                  <a:cxn ang="0">
                    <a:pos x="220" y="423"/>
                  </a:cxn>
                  <a:cxn ang="0">
                    <a:pos x="235" y="383"/>
                  </a:cxn>
                  <a:cxn ang="0">
                    <a:pos x="217" y="369"/>
                  </a:cxn>
                  <a:cxn ang="0">
                    <a:pos x="206" y="342"/>
                  </a:cxn>
                  <a:cxn ang="0">
                    <a:pos x="200" y="312"/>
                  </a:cxn>
                  <a:cxn ang="0">
                    <a:pos x="210" y="266"/>
                  </a:cxn>
                  <a:cxn ang="0">
                    <a:pos x="191" y="241"/>
                  </a:cxn>
                  <a:cxn ang="0">
                    <a:pos x="149" y="215"/>
                  </a:cxn>
                  <a:cxn ang="0">
                    <a:pos x="156" y="181"/>
                  </a:cxn>
                  <a:cxn ang="0">
                    <a:pos x="134" y="176"/>
                  </a:cxn>
                  <a:cxn ang="0">
                    <a:pos x="91" y="156"/>
                  </a:cxn>
                  <a:cxn ang="0">
                    <a:pos x="59" y="126"/>
                  </a:cxn>
                  <a:cxn ang="0">
                    <a:pos x="75" y="115"/>
                  </a:cxn>
                  <a:cxn ang="0">
                    <a:pos x="112" y="130"/>
                  </a:cxn>
                  <a:cxn ang="0">
                    <a:pos x="133" y="107"/>
                  </a:cxn>
                  <a:cxn ang="0">
                    <a:pos x="139" y="68"/>
                  </a:cxn>
                  <a:cxn ang="0">
                    <a:pos x="109" y="44"/>
                  </a:cxn>
                  <a:cxn ang="0">
                    <a:pos x="77" y="77"/>
                  </a:cxn>
                  <a:cxn ang="0">
                    <a:pos x="26" y="80"/>
                  </a:cxn>
                  <a:cxn ang="0">
                    <a:pos x="3" y="32"/>
                  </a:cxn>
                  <a:cxn ang="0">
                    <a:pos x="39" y="5"/>
                  </a:cxn>
                </a:cxnLst>
                <a:rect l="0" t="0" r="r" b="b"/>
                <a:pathLst>
                  <a:path w="758" h="480">
                    <a:moveTo>
                      <a:pt x="54" y="0"/>
                    </a:moveTo>
                    <a:lnTo>
                      <a:pt x="58" y="3"/>
                    </a:lnTo>
                    <a:lnTo>
                      <a:pt x="64" y="4"/>
                    </a:lnTo>
                    <a:lnTo>
                      <a:pt x="69" y="4"/>
                    </a:lnTo>
                    <a:lnTo>
                      <a:pt x="77" y="7"/>
                    </a:lnTo>
                    <a:lnTo>
                      <a:pt x="87" y="12"/>
                    </a:lnTo>
                    <a:lnTo>
                      <a:pt x="98" y="18"/>
                    </a:lnTo>
                    <a:lnTo>
                      <a:pt x="108" y="23"/>
                    </a:lnTo>
                    <a:lnTo>
                      <a:pt x="116" y="26"/>
                    </a:lnTo>
                    <a:lnTo>
                      <a:pt x="120" y="25"/>
                    </a:lnTo>
                    <a:lnTo>
                      <a:pt x="123" y="22"/>
                    </a:lnTo>
                    <a:lnTo>
                      <a:pt x="137" y="30"/>
                    </a:lnTo>
                    <a:lnTo>
                      <a:pt x="153" y="40"/>
                    </a:lnTo>
                    <a:lnTo>
                      <a:pt x="177" y="52"/>
                    </a:lnTo>
                    <a:lnTo>
                      <a:pt x="199" y="62"/>
                    </a:lnTo>
                    <a:lnTo>
                      <a:pt x="207" y="70"/>
                    </a:lnTo>
                    <a:lnTo>
                      <a:pt x="215" y="73"/>
                    </a:lnTo>
                    <a:lnTo>
                      <a:pt x="227" y="72"/>
                    </a:lnTo>
                    <a:lnTo>
                      <a:pt x="240" y="68"/>
                    </a:lnTo>
                    <a:lnTo>
                      <a:pt x="256" y="61"/>
                    </a:lnTo>
                    <a:lnTo>
                      <a:pt x="272" y="54"/>
                    </a:lnTo>
                    <a:lnTo>
                      <a:pt x="286" y="46"/>
                    </a:lnTo>
                    <a:lnTo>
                      <a:pt x="304" y="43"/>
                    </a:lnTo>
                    <a:lnTo>
                      <a:pt x="319" y="40"/>
                    </a:lnTo>
                    <a:lnTo>
                      <a:pt x="329" y="39"/>
                    </a:lnTo>
                    <a:lnTo>
                      <a:pt x="344" y="37"/>
                    </a:lnTo>
                    <a:lnTo>
                      <a:pt x="362" y="37"/>
                    </a:lnTo>
                    <a:lnTo>
                      <a:pt x="379" y="36"/>
                    </a:lnTo>
                    <a:lnTo>
                      <a:pt x="392" y="37"/>
                    </a:lnTo>
                    <a:lnTo>
                      <a:pt x="401" y="39"/>
                    </a:lnTo>
                    <a:lnTo>
                      <a:pt x="413" y="46"/>
                    </a:lnTo>
                    <a:lnTo>
                      <a:pt x="431" y="50"/>
                    </a:lnTo>
                    <a:lnTo>
                      <a:pt x="446" y="51"/>
                    </a:lnTo>
                    <a:lnTo>
                      <a:pt x="459" y="52"/>
                    </a:lnTo>
                    <a:lnTo>
                      <a:pt x="474" y="54"/>
                    </a:lnTo>
                    <a:lnTo>
                      <a:pt x="488" y="58"/>
                    </a:lnTo>
                    <a:lnTo>
                      <a:pt x="497" y="62"/>
                    </a:lnTo>
                    <a:lnTo>
                      <a:pt x="504" y="66"/>
                    </a:lnTo>
                    <a:lnTo>
                      <a:pt x="515" y="72"/>
                    </a:lnTo>
                    <a:lnTo>
                      <a:pt x="530" y="79"/>
                    </a:lnTo>
                    <a:lnTo>
                      <a:pt x="546" y="87"/>
                    </a:lnTo>
                    <a:lnTo>
                      <a:pt x="561" y="94"/>
                    </a:lnTo>
                    <a:lnTo>
                      <a:pt x="573" y="101"/>
                    </a:lnTo>
                    <a:lnTo>
                      <a:pt x="582" y="105"/>
                    </a:lnTo>
                    <a:lnTo>
                      <a:pt x="594" y="111"/>
                    </a:lnTo>
                    <a:lnTo>
                      <a:pt x="609" y="120"/>
                    </a:lnTo>
                    <a:lnTo>
                      <a:pt x="624" y="132"/>
                    </a:lnTo>
                    <a:lnTo>
                      <a:pt x="637" y="144"/>
                    </a:lnTo>
                    <a:lnTo>
                      <a:pt x="651" y="156"/>
                    </a:lnTo>
                    <a:lnTo>
                      <a:pt x="666" y="166"/>
                    </a:lnTo>
                    <a:lnTo>
                      <a:pt x="680" y="172"/>
                    </a:lnTo>
                    <a:lnTo>
                      <a:pt x="688" y="176"/>
                    </a:lnTo>
                    <a:lnTo>
                      <a:pt x="691" y="180"/>
                    </a:lnTo>
                    <a:lnTo>
                      <a:pt x="692" y="187"/>
                    </a:lnTo>
                    <a:lnTo>
                      <a:pt x="692" y="206"/>
                    </a:lnTo>
                    <a:lnTo>
                      <a:pt x="699" y="216"/>
                    </a:lnTo>
                    <a:lnTo>
                      <a:pt x="711" y="224"/>
                    </a:lnTo>
                    <a:lnTo>
                      <a:pt x="727" y="233"/>
                    </a:lnTo>
                    <a:lnTo>
                      <a:pt x="740" y="241"/>
                    </a:lnTo>
                    <a:lnTo>
                      <a:pt x="749" y="249"/>
                    </a:lnTo>
                    <a:lnTo>
                      <a:pt x="752" y="255"/>
                    </a:lnTo>
                    <a:lnTo>
                      <a:pt x="754" y="259"/>
                    </a:lnTo>
                    <a:lnTo>
                      <a:pt x="758" y="262"/>
                    </a:lnTo>
                    <a:lnTo>
                      <a:pt x="743" y="270"/>
                    </a:lnTo>
                    <a:lnTo>
                      <a:pt x="728" y="277"/>
                    </a:lnTo>
                    <a:lnTo>
                      <a:pt x="716" y="283"/>
                    </a:lnTo>
                    <a:lnTo>
                      <a:pt x="707" y="288"/>
                    </a:lnTo>
                    <a:lnTo>
                      <a:pt x="703" y="294"/>
                    </a:lnTo>
                    <a:lnTo>
                      <a:pt x="702" y="301"/>
                    </a:lnTo>
                    <a:lnTo>
                      <a:pt x="700" y="309"/>
                    </a:lnTo>
                    <a:lnTo>
                      <a:pt x="696" y="316"/>
                    </a:lnTo>
                    <a:lnTo>
                      <a:pt x="691" y="316"/>
                    </a:lnTo>
                    <a:lnTo>
                      <a:pt x="684" y="310"/>
                    </a:lnTo>
                    <a:lnTo>
                      <a:pt x="678" y="301"/>
                    </a:lnTo>
                    <a:lnTo>
                      <a:pt x="671" y="290"/>
                    </a:lnTo>
                    <a:lnTo>
                      <a:pt x="664" y="280"/>
                    </a:lnTo>
                    <a:lnTo>
                      <a:pt x="659" y="274"/>
                    </a:lnTo>
                    <a:lnTo>
                      <a:pt x="655" y="269"/>
                    </a:lnTo>
                    <a:lnTo>
                      <a:pt x="653" y="263"/>
                    </a:lnTo>
                    <a:lnTo>
                      <a:pt x="656" y="258"/>
                    </a:lnTo>
                    <a:lnTo>
                      <a:pt x="660" y="251"/>
                    </a:lnTo>
                    <a:lnTo>
                      <a:pt x="660" y="247"/>
                    </a:lnTo>
                    <a:lnTo>
                      <a:pt x="653" y="242"/>
                    </a:lnTo>
                    <a:lnTo>
                      <a:pt x="644" y="240"/>
                    </a:lnTo>
                    <a:lnTo>
                      <a:pt x="634" y="240"/>
                    </a:lnTo>
                    <a:lnTo>
                      <a:pt x="627" y="241"/>
                    </a:lnTo>
                    <a:lnTo>
                      <a:pt x="618" y="245"/>
                    </a:lnTo>
                    <a:lnTo>
                      <a:pt x="605" y="248"/>
                    </a:lnTo>
                    <a:lnTo>
                      <a:pt x="591" y="251"/>
                    </a:lnTo>
                    <a:lnTo>
                      <a:pt x="580" y="255"/>
                    </a:lnTo>
                    <a:lnTo>
                      <a:pt x="579" y="258"/>
                    </a:lnTo>
                    <a:lnTo>
                      <a:pt x="582" y="259"/>
                    </a:lnTo>
                    <a:lnTo>
                      <a:pt x="590" y="261"/>
                    </a:lnTo>
                    <a:lnTo>
                      <a:pt x="600" y="263"/>
                    </a:lnTo>
                    <a:lnTo>
                      <a:pt x="609" y="267"/>
                    </a:lnTo>
                    <a:lnTo>
                      <a:pt x="618" y="274"/>
                    </a:lnTo>
                    <a:lnTo>
                      <a:pt x="622" y="283"/>
                    </a:lnTo>
                    <a:lnTo>
                      <a:pt x="622" y="291"/>
                    </a:lnTo>
                    <a:lnTo>
                      <a:pt x="618" y="298"/>
                    </a:lnTo>
                    <a:lnTo>
                      <a:pt x="612" y="305"/>
                    </a:lnTo>
                    <a:lnTo>
                      <a:pt x="609" y="313"/>
                    </a:lnTo>
                    <a:lnTo>
                      <a:pt x="605" y="319"/>
                    </a:lnTo>
                    <a:lnTo>
                      <a:pt x="598" y="322"/>
                    </a:lnTo>
                    <a:lnTo>
                      <a:pt x="591" y="322"/>
                    </a:lnTo>
                    <a:lnTo>
                      <a:pt x="584" y="324"/>
                    </a:lnTo>
                    <a:lnTo>
                      <a:pt x="582" y="327"/>
                    </a:lnTo>
                    <a:lnTo>
                      <a:pt x="579" y="328"/>
                    </a:lnTo>
                    <a:lnTo>
                      <a:pt x="572" y="327"/>
                    </a:lnTo>
                    <a:lnTo>
                      <a:pt x="564" y="323"/>
                    </a:lnTo>
                    <a:lnTo>
                      <a:pt x="554" y="317"/>
                    </a:lnTo>
                    <a:lnTo>
                      <a:pt x="537" y="309"/>
                    </a:lnTo>
                    <a:lnTo>
                      <a:pt x="525" y="309"/>
                    </a:lnTo>
                    <a:lnTo>
                      <a:pt x="517" y="306"/>
                    </a:lnTo>
                    <a:lnTo>
                      <a:pt x="508" y="302"/>
                    </a:lnTo>
                    <a:lnTo>
                      <a:pt x="499" y="301"/>
                    </a:lnTo>
                    <a:lnTo>
                      <a:pt x="490" y="298"/>
                    </a:lnTo>
                    <a:lnTo>
                      <a:pt x="485" y="291"/>
                    </a:lnTo>
                    <a:lnTo>
                      <a:pt x="481" y="281"/>
                    </a:lnTo>
                    <a:lnTo>
                      <a:pt x="477" y="273"/>
                    </a:lnTo>
                    <a:lnTo>
                      <a:pt x="472" y="272"/>
                    </a:lnTo>
                    <a:lnTo>
                      <a:pt x="468" y="274"/>
                    </a:lnTo>
                    <a:lnTo>
                      <a:pt x="461" y="283"/>
                    </a:lnTo>
                    <a:lnTo>
                      <a:pt x="453" y="291"/>
                    </a:lnTo>
                    <a:lnTo>
                      <a:pt x="445" y="301"/>
                    </a:lnTo>
                    <a:lnTo>
                      <a:pt x="435" y="309"/>
                    </a:lnTo>
                    <a:lnTo>
                      <a:pt x="425" y="312"/>
                    </a:lnTo>
                    <a:lnTo>
                      <a:pt x="413" y="312"/>
                    </a:lnTo>
                    <a:lnTo>
                      <a:pt x="399" y="309"/>
                    </a:lnTo>
                    <a:lnTo>
                      <a:pt x="372" y="298"/>
                    </a:lnTo>
                    <a:lnTo>
                      <a:pt x="361" y="295"/>
                    </a:lnTo>
                    <a:lnTo>
                      <a:pt x="351" y="294"/>
                    </a:lnTo>
                    <a:lnTo>
                      <a:pt x="340" y="297"/>
                    </a:lnTo>
                    <a:lnTo>
                      <a:pt x="329" y="302"/>
                    </a:lnTo>
                    <a:lnTo>
                      <a:pt x="322" y="310"/>
                    </a:lnTo>
                    <a:lnTo>
                      <a:pt x="320" y="319"/>
                    </a:lnTo>
                    <a:lnTo>
                      <a:pt x="326" y="327"/>
                    </a:lnTo>
                    <a:lnTo>
                      <a:pt x="337" y="337"/>
                    </a:lnTo>
                    <a:lnTo>
                      <a:pt x="345" y="345"/>
                    </a:lnTo>
                    <a:lnTo>
                      <a:pt x="349" y="355"/>
                    </a:lnTo>
                    <a:lnTo>
                      <a:pt x="352" y="367"/>
                    </a:lnTo>
                    <a:lnTo>
                      <a:pt x="349" y="377"/>
                    </a:lnTo>
                    <a:lnTo>
                      <a:pt x="343" y="384"/>
                    </a:lnTo>
                    <a:lnTo>
                      <a:pt x="333" y="388"/>
                    </a:lnTo>
                    <a:lnTo>
                      <a:pt x="322" y="391"/>
                    </a:lnTo>
                    <a:lnTo>
                      <a:pt x="311" y="392"/>
                    </a:lnTo>
                    <a:lnTo>
                      <a:pt x="304" y="395"/>
                    </a:lnTo>
                    <a:lnTo>
                      <a:pt x="300" y="399"/>
                    </a:lnTo>
                    <a:lnTo>
                      <a:pt x="297" y="406"/>
                    </a:lnTo>
                    <a:lnTo>
                      <a:pt x="294" y="420"/>
                    </a:lnTo>
                    <a:lnTo>
                      <a:pt x="290" y="424"/>
                    </a:lnTo>
                    <a:lnTo>
                      <a:pt x="285" y="431"/>
                    </a:lnTo>
                    <a:lnTo>
                      <a:pt x="278" y="444"/>
                    </a:lnTo>
                    <a:lnTo>
                      <a:pt x="269" y="462"/>
                    </a:lnTo>
                    <a:lnTo>
                      <a:pt x="260" y="480"/>
                    </a:lnTo>
                    <a:lnTo>
                      <a:pt x="251" y="469"/>
                    </a:lnTo>
                    <a:lnTo>
                      <a:pt x="246" y="459"/>
                    </a:lnTo>
                    <a:lnTo>
                      <a:pt x="240" y="451"/>
                    </a:lnTo>
                    <a:lnTo>
                      <a:pt x="239" y="446"/>
                    </a:lnTo>
                    <a:lnTo>
                      <a:pt x="236" y="441"/>
                    </a:lnTo>
                    <a:lnTo>
                      <a:pt x="229" y="435"/>
                    </a:lnTo>
                    <a:lnTo>
                      <a:pt x="222" y="431"/>
                    </a:lnTo>
                    <a:lnTo>
                      <a:pt x="217" y="428"/>
                    </a:lnTo>
                    <a:lnTo>
                      <a:pt x="215" y="427"/>
                    </a:lnTo>
                    <a:lnTo>
                      <a:pt x="220" y="423"/>
                    </a:lnTo>
                    <a:lnTo>
                      <a:pt x="222" y="414"/>
                    </a:lnTo>
                    <a:lnTo>
                      <a:pt x="227" y="403"/>
                    </a:lnTo>
                    <a:lnTo>
                      <a:pt x="231" y="391"/>
                    </a:lnTo>
                    <a:lnTo>
                      <a:pt x="235" y="383"/>
                    </a:lnTo>
                    <a:lnTo>
                      <a:pt x="235" y="378"/>
                    </a:lnTo>
                    <a:lnTo>
                      <a:pt x="231" y="374"/>
                    </a:lnTo>
                    <a:lnTo>
                      <a:pt x="225" y="371"/>
                    </a:lnTo>
                    <a:lnTo>
                      <a:pt x="217" y="369"/>
                    </a:lnTo>
                    <a:lnTo>
                      <a:pt x="211" y="365"/>
                    </a:lnTo>
                    <a:lnTo>
                      <a:pt x="210" y="360"/>
                    </a:lnTo>
                    <a:lnTo>
                      <a:pt x="209" y="352"/>
                    </a:lnTo>
                    <a:lnTo>
                      <a:pt x="206" y="342"/>
                    </a:lnTo>
                    <a:lnTo>
                      <a:pt x="202" y="333"/>
                    </a:lnTo>
                    <a:lnTo>
                      <a:pt x="199" y="323"/>
                    </a:lnTo>
                    <a:lnTo>
                      <a:pt x="198" y="316"/>
                    </a:lnTo>
                    <a:lnTo>
                      <a:pt x="200" y="312"/>
                    </a:lnTo>
                    <a:lnTo>
                      <a:pt x="204" y="306"/>
                    </a:lnTo>
                    <a:lnTo>
                      <a:pt x="209" y="294"/>
                    </a:lnTo>
                    <a:lnTo>
                      <a:pt x="210" y="280"/>
                    </a:lnTo>
                    <a:lnTo>
                      <a:pt x="210" y="266"/>
                    </a:lnTo>
                    <a:lnTo>
                      <a:pt x="211" y="256"/>
                    </a:lnTo>
                    <a:lnTo>
                      <a:pt x="209" y="249"/>
                    </a:lnTo>
                    <a:lnTo>
                      <a:pt x="202" y="244"/>
                    </a:lnTo>
                    <a:lnTo>
                      <a:pt x="191" y="241"/>
                    </a:lnTo>
                    <a:lnTo>
                      <a:pt x="180" y="240"/>
                    </a:lnTo>
                    <a:lnTo>
                      <a:pt x="167" y="236"/>
                    </a:lnTo>
                    <a:lnTo>
                      <a:pt x="157" y="226"/>
                    </a:lnTo>
                    <a:lnTo>
                      <a:pt x="149" y="215"/>
                    </a:lnTo>
                    <a:lnTo>
                      <a:pt x="146" y="206"/>
                    </a:lnTo>
                    <a:lnTo>
                      <a:pt x="148" y="198"/>
                    </a:lnTo>
                    <a:lnTo>
                      <a:pt x="153" y="191"/>
                    </a:lnTo>
                    <a:lnTo>
                      <a:pt x="156" y="181"/>
                    </a:lnTo>
                    <a:lnTo>
                      <a:pt x="156" y="176"/>
                    </a:lnTo>
                    <a:lnTo>
                      <a:pt x="153" y="175"/>
                    </a:lnTo>
                    <a:lnTo>
                      <a:pt x="146" y="176"/>
                    </a:lnTo>
                    <a:lnTo>
                      <a:pt x="134" y="176"/>
                    </a:lnTo>
                    <a:lnTo>
                      <a:pt x="123" y="173"/>
                    </a:lnTo>
                    <a:lnTo>
                      <a:pt x="113" y="166"/>
                    </a:lnTo>
                    <a:lnTo>
                      <a:pt x="104" y="161"/>
                    </a:lnTo>
                    <a:lnTo>
                      <a:pt x="91" y="156"/>
                    </a:lnTo>
                    <a:lnTo>
                      <a:pt x="80" y="152"/>
                    </a:lnTo>
                    <a:lnTo>
                      <a:pt x="72" y="145"/>
                    </a:lnTo>
                    <a:lnTo>
                      <a:pt x="65" y="136"/>
                    </a:lnTo>
                    <a:lnTo>
                      <a:pt x="59" y="126"/>
                    </a:lnTo>
                    <a:lnTo>
                      <a:pt x="58" y="120"/>
                    </a:lnTo>
                    <a:lnTo>
                      <a:pt x="61" y="118"/>
                    </a:lnTo>
                    <a:lnTo>
                      <a:pt x="66" y="116"/>
                    </a:lnTo>
                    <a:lnTo>
                      <a:pt x="75" y="115"/>
                    </a:lnTo>
                    <a:lnTo>
                      <a:pt x="81" y="115"/>
                    </a:lnTo>
                    <a:lnTo>
                      <a:pt x="93" y="116"/>
                    </a:lnTo>
                    <a:lnTo>
                      <a:pt x="102" y="122"/>
                    </a:lnTo>
                    <a:lnTo>
                      <a:pt x="112" y="130"/>
                    </a:lnTo>
                    <a:lnTo>
                      <a:pt x="117" y="132"/>
                    </a:lnTo>
                    <a:lnTo>
                      <a:pt x="123" y="127"/>
                    </a:lnTo>
                    <a:lnTo>
                      <a:pt x="127" y="118"/>
                    </a:lnTo>
                    <a:lnTo>
                      <a:pt x="133" y="107"/>
                    </a:lnTo>
                    <a:lnTo>
                      <a:pt x="137" y="95"/>
                    </a:lnTo>
                    <a:lnTo>
                      <a:pt x="141" y="86"/>
                    </a:lnTo>
                    <a:lnTo>
                      <a:pt x="142" y="77"/>
                    </a:lnTo>
                    <a:lnTo>
                      <a:pt x="139" y="68"/>
                    </a:lnTo>
                    <a:lnTo>
                      <a:pt x="133" y="58"/>
                    </a:lnTo>
                    <a:lnTo>
                      <a:pt x="126" y="50"/>
                    </a:lnTo>
                    <a:lnTo>
                      <a:pt x="117" y="44"/>
                    </a:lnTo>
                    <a:lnTo>
                      <a:pt x="109" y="44"/>
                    </a:lnTo>
                    <a:lnTo>
                      <a:pt x="102" y="50"/>
                    </a:lnTo>
                    <a:lnTo>
                      <a:pt x="88" y="66"/>
                    </a:lnTo>
                    <a:lnTo>
                      <a:pt x="84" y="73"/>
                    </a:lnTo>
                    <a:lnTo>
                      <a:pt x="77" y="77"/>
                    </a:lnTo>
                    <a:lnTo>
                      <a:pt x="66" y="82"/>
                    </a:lnTo>
                    <a:lnTo>
                      <a:pt x="52" y="83"/>
                    </a:lnTo>
                    <a:lnTo>
                      <a:pt x="39" y="83"/>
                    </a:lnTo>
                    <a:lnTo>
                      <a:pt x="26" y="80"/>
                    </a:lnTo>
                    <a:lnTo>
                      <a:pt x="19" y="75"/>
                    </a:lnTo>
                    <a:lnTo>
                      <a:pt x="12" y="64"/>
                    </a:lnTo>
                    <a:lnTo>
                      <a:pt x="7" y="48"/>
                    </a:lnTo>
                    <a:lnTo>
                      <a:pt x="3" y="32"/>
                    </a:lnTo>
                    <a:lnTo>
                      <a:pt x="0" y="14"/>
                    </a:lnTo>
                    <a:lnTo>
                      <a:pt x="10" y="12"/>
                    </a:lnTo>
                    <a:lnTo>
                      <a:pt x="23" y="9"/>
                    </a:lnTo>
                    <a:lnTo>
                      <a:pt x="39" y="5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8978900" y="2155825"/>
                <a:ext cx="69850" cy="8572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8" y="2"/>
                  </a:cxn>
                  <a:cxn ang="0">
                    <a:pos x="33" y="6"/>
                  </a:cxn>
                  <a:cxn ang="0">
                    <a:pos x="39" y="13"/>
                  </a:cxn>
                  <a:cxn ang="0">
                    <a:pos x="43" y="20"/>
                  </a:cxn>
                  <a:cxn ang="0">
                    <a:pos x="44" y="25"/>
                  </a:cxn>
                  <a:cxn ang="0">
                    <a:pos x="43" y="36"/>
                  </a:cxn>
                  <a:cxn ang="0">
                    <a:pos x="39" y="50"/>
                  </a:cxn>
                  <a:cxn ang="0">
                    <a:pos x="25" y="50"/>
                  </a:cxn>
                  <a:cxn ang="0">
                    <a:pos x="11" y="52"/>
                  </a:cxn>
                  <a:cxn ang="0">
                    <a:pos x="0" y="54"/>
                  </a:cxn>
                  <a:cxn ang="0">
                    <a:pos x="3" y="41"/>
                  </a:cxn>
                  <a:cxn ang="0">
                    <a:pos x="7" y="27"/>
                  </a:cxn>
                  <a:cxn ang="0">
                    <a:pos x="14" y="14"/>
                  </a:cxn>
                  <a:cxn ang="0">
                    <a:pos x="19" y="4"/>
                  </a:cxn>
                  <a:cxn ang="0">
                    <a:pos x="24" y="0"/>
                  </a:cxn>
                </a:cxnLst>
                <a:rect l="0" t="0" r="r" b="b"/>
                <a:pathLst>
                  <a:path w="44" h="54">
                    <a:moveTo>
                      <a:pt x="24" y="0"/>
                    </a:moveTo>
                    <a:lnTo>
                      <a:pt x="28" y="2"/>
                    </a:lnTo>
                    <a:lnTo>
                      <a:pt x="33" y="6"/>
                    </a:lnTo>
                    <a:lnTo>
                      <a:pt x="39" y="13"/>
                    </a:lnTo>
                    <a:lnTo>
                      <a:pt x="43" y="20"/>
                    </a:lnTo>
                    <a:lnTo>
                      <a:pt x="44" y="25"/>
                    </a:lnTo>
                    <a:lnTo>
                      <a:pt x="43" y="36"/>
                    </a:lnTo>
                    <a:lnTo>
                      <a:pt x="39" y="50"/>
                    </a:lnTo>
                    <a:lnTo>
                      <a:pt x="25" y="50"/>
                    </a:lnTo>
                    <a:lnTo>
                      <a:pt x="11" y="52"/>
                    </a:lnTo>
                    <a:lnTo>
                      <a:pt x="0" y="54"/>
                    </a:lnTo>
                    <a:lnTo>
                      <a:pt x="3" y="41"/>
                    </a:lnTo>
                    <a:lnTo>
                      <a:pt x="7" y="27"/>
                    </a:lnTo>
                    <a:lnTo>
                      <a:pt x="14" y="14"/>
                    </a:lnTo>
                    <a:lnTo>
                      <a:pt x="19" y="4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42"/>
              <p:cNvSpPr>
                <a:spLocks/>
              </p:cNvSpPr>
              <p:nvPr/>
            </p:nvSpPr>
            <p:spPr bwMode="auto">
              <a:xfrm>
                <a:off x="8678863" y="2273300"/>
                <a:ext cx="277812" cy="336550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43" y="0"/>
                  </a:cxn>
                  <a:cxn ang="0">
                    <a:pos x="56" y="1"/>
                  </a:cxn>
                  <a:cxn ang="0">
                    <a:pos x="74" y="5"/>
                  </a:cxn>
                  <a:cxn ang="0">
                    <a:pos x="91" y="10"/>
                  </a:cxn>
                  <a:cxn ang="0">
                    <a:pos x="105" y="15"/>
                  </a:cxn>
                  <a:cxn ang="0">
                    <a:pos x="116" y="23"/>
                  </a:cxn>
                  <a:cxn ang="0">
                    <a:pos x="124" y="33"/>
                  </a:cxn>
                  <a:cxn ang="0">
                    <a:pos x="132" y="39"/>
                  </a:cxn>
                  <a:cxn ang="0">
                    <a:pos x="141" y="43"/>
                  </a:cxn>
                  <a:cxn ang="0">
                    <a:pos x="152" y="44"/>
                  </a:cxn>
                  <a:cxn ang="0">
                    <a:pos x="161" y="44"/>
                  </a:cxn>
                  <a:cxn ang="0">
                    <a:pos x="175" y="43"/>
                  </a:cxn>
                  <a:cxn ang="0">
                    <a:pos x="175" y="64"/>
                  </a:cxn>
                  <a:cxn ang="0">
                    <a:pos x="172" y="84"/>
                  </a:cxn>
                  <a:cxn ang="0">
                    <a:pos x="170" y="107"/>
                  </a:cxn>
                  <a:cxn ang="0">
                    <a:pos x="164" y="130"/>
                  </a:cxn>
                  <a:cxn ang="0">
                    <a:pos x="157" y="148"/>
                  </a:cxn>
                  <a:cxn ang="0">
                    <a:pos x="150" y="162"/>
                  </a:cxn>
                  <a:cxn ang="0">
                    <a:pos x="142" y="170"/>
                  </a:cxn>
                  <a:cxn ang="0">
                    <a:pos x="130" y="182"/>
                  </a:cxn>
                  <a:cxn ang="0">
                    <a:pos x="117" y="191"/>
                  </a:cxn>
                  <a:cxn ang="0">
                    <a:pos x="102" y="201"/>
                  </a:cxn>
                  <a:cxn ang="0">
                    <a:pos x="90" y="208"/>
                  </a:cxn>
                  <a:cxn ang="0">
                    <a:pos x="77" y="212"/>
                  </a:cxn>
                  <a:cxn ang="0">
                    <a:pos x="69" y="212"/>
                  </a:cxn>
                  <a:cxn ang="0">
                    <a:pos x="54" y="205"/>
                  </a:cxn>
                  <a:cxn ang="0">
                    <a:pos x="43" y="200"/>
                  </a:cxn>
                  <a:cxn ang="0">
                    <a:pos x="32" y="198"/>
                  </a:cxn>
                  <a:cxn ang="0">
                    <a:pos x="25" y="198"/>
                  </a:cxn>
                  <a:cxn ang="0">
                    <a:pos x="26" y="184"/>
                  </a:cxn>
                  <a:cxn ang="0">
                    <a:pos x="26" y="173"/>
                  </a:cxn>
                  <a:cxn ang="0">
                    <a:pos x="25" y="165"/>
                  </a:cxn>
                  <a:cxn ang="0">
                    <a:pos x="21" y="155"/>
                  </a:cxn>
                  <a:cxn ang="0">
                    <a:pos x="15" y="143"/>
                  </a:cxn>
                  <a:cxn ang="0">
                    <a:pos x="8" y="130"/>
                  </a:cxn>
                  <a:cxn ang="0">
                    <a:pos x="3" y="118"/>
                  </a:cxn>
                  <a:cxn ang="0">
                    <a:pos x="0" y="109"/>
                  </a:cxn>
                  <a:cxn ang="0">
                    <a:pos x="0" y="100"/>
                  </a:cxn>
                  <a:cxn ang="0">
                    <a:pos x="1" y="89"/>
                  </a:cxn>
                  <a:cxn ang="0">
                    <a:pos x="3" y="76"/>
                  </a:cxn>
                  <a:cxn ang="0">
                    <a:pos x="7" y="66"/>
                  </a:cxn>
                  <a:cxn ang="0">
                    <a:pos x="14" y="59"/>
                  </a:cxn>
                  <a:cxn ang="0">
                    <a:pos x="26" y="53"/>
                  </a:cxn>
                  <a:cxn ang="0">
                    <a:pos x="34" y="41"/>
                  </a:cxn>
                  <a:cxn ang="0">
                    <a:pos x="37" y="30"/>
                  </a:cxn>
                  <a:cxn ang="0">
                    <a:pos x="33" y="10"/>
                  </a:cxn>
                  <a:cxn ang="0">
                    <a:pos x="33" y="4"/>
                  </a:cxn>
                  <a:cxn ang="0">
                    <a:pos x="36" y="0"/>
                  </a:cxn>
                </a:cxnLst>
                <a:rect l="0" t="0" r="r" b="b"/>
                <a:pathLst>
                  <a:path w="175" h="212">
                    <a:moveTo>
                      <a:pt x="36" y="0"/>
                    </a:moveTo>
                    <a:lnTo>
                      <a:pt x="43" y="0"/>
                    </a:lnTo>
                    <a:lnTo>
                      <a:pt x="56" y="1"/>
                    </a:lnTo>
                    <a:lnTo>
                      <a:pt x="74" y="5"/>
                    </a:lnTo>
                    <a:lnTo>
                      <a:pt x="91" y="10"/>
                    </a:lnTo>
                    <a:lnTo>
                      <a:pt x="105" y="15"/>
                    </a:lnTo>
                    <a:lnTo>
                      <a:pt x="116" y="23"/>
                    </a:lnTo>
                    <a:lnTo>
                      <a:pt x="124" y="33"/>
                    </a:lnTo>
                    <a:lnTo>
                      <a:pt x="132" y="39"/>
                    </a:lnTo>
                    <a:lnTo>
                      <a:pt x="141" y="43"/>
                    </a:lnTo>
                    <a:lnTo>
                      <a:pt x="152" y="44"/>
                    </a:lnTo>
                    <a:lnTo>
                      <a:pt x="161" y="44"/>
                    </a:lnTo>
                    <a:lnTo>
                      <a:pt x="175" y="43"/>
                    </a:lnTo>
                    <a:lnTo>
                      <a:pt x="175" y="64"/>
                    </a:lnTo>
                    <a:lnTo>
                      <a:pt x="172" y="84"/>
                    </a:lnTo>
                    <a:lnTo>
                      <a:pt x="170" y="107"/>
                    </a:lnTo>
                    <a:lnTo>
                      <a:pt x="164" y="130"/>
                    </a:lnTo>
                    <a:lnTo>
                      <a:pt x="157" y="148"/>
                    </a:lnTo>
                    <a:lnTo>
                      <a:pt x="150" y="162"/>
                    </a:lnTo>
                    <a:lnTo>
                      <a:pt x="142" y="170"/>
                    </a:lnTo>
                    <a:lnTo>
                      <a:pt x="130" y="182"/>
                    </a:lnTo>
                    <a:lnTo>
                      <a:pt x="117" y="191"/>
                    </a:lnTo>
                    <a:lnTo>
                      <a:pt x="102" y="201"/>
                    </a:lnTo>
                    <a:lnTo>
                      <a:pt x="90" y="208"/>
                    </a:lnTo>
                    <a:lnTo>
                      <a:pt x="77" y="212"/>
                    </a:lnTo>
                    <a:lnTo>
                      <a:pt x="69" y="212"/>
                    </a:lnTo>
                    <a:lnTo>
                      <a:pt x="54" y="205"/>
                    </a:lnTo>
                    <a:lnTo>
                      <a:pt x="43" y="200"/>
                    </a:lnTo>
                    <a:lnTo>
                      <a:pt x="32" y="198"/>
                    </a:lnTo>
                    <a:lnTo>
                      <a:pt x="25" y="198"/>
                    </a:lnTo>
                    <a:lnTo>
                      <a:pt x="26" y="184"/>
                    </a:lnTo>
                    <a:lnTo>
                      <a:pt x="26" y="173"/>
                    </a:lnTo>
                    <a:lnTo>
                      <a:pt x="25" y="165"/>
                    </a:lnTo>
                    <a:lnTo>
                      <a:pt x="21" y="155"/>
                    </a:lnTo>
                    <a:lnTo>
                      <a:pt x="15" y="143"/>
                    </a:lnTo>
                    <a:lnTo>
                      <a:pt x="8" y="130"/>
                    </a:lnTo>
                    <a:lnTo>
                      <a:pt x="3" y="118"/>
                    </a:lnTo>
                    <a:lnTo>
                      <a:pt x="0" y="109"/>
                    </a:lnTo>
                    <a:lnTo>
                      <a:pt x="0" y="100"/>
                    </a:lnTo>
                    <a:lnTo>
                      <a:pt x="1" y="89"/>
                    </a:lnTo>
                    <a:lnTo>
                      <a:pt x="3" y="76"/>
                    </a:lnTo>
                    <a:lnTo>
                      <a:pt x="7" y="66"/>
                    </a:lnTo>
                    <a:lnTo>
                      <a:pt x="14" y="59"/>
                    </a:lnTo>
                    <a:lnTo>
                      <a:pt x="26" y="53"/>
                    </a:lnTo>
                    <a:lnTo>
                      <a:pt x="34" y="41"/>
                    </a:lnTo>
                    <a:lnTo>
                      <a:pt x="37" y="30"/>
                    </a:lnTo>
                    <a:lnTo>
                      <a:pt x="33" y="10"/>
                    </a:lnTo>
                    <a:lnTo>
                      <a:pt x="33" y="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43"/>
              <p:cNvSpPr>
                <a:spLocks/>
              </p:cNvSpPr>
              <p:nvPr/>
            </p:nvSpPr>
            <p:spPr bwMode="auto">
              <a:xfrm>
                <a:off x="8477250" y="2081213"/>
                <a:ext cx="655637" cy="509588"/>
              </a:xfrm>
              <a:custGeom>
                <a:avLst/>
                <a:gdLst/>
                <a:ahLst/>
                <a:cxnLst>
                  <a:cxn ang="0">
                    <a:pos x="366" y="4"/>
                  </a:cxn>
                  <a:cxn ang="0">
                    <a:pos x="407" y="17"/>
                  </a:cxn>
                  <a:cxn ang="0">
                    <a:pos x="384" y="25"/>
                  </a:cxn>
                  <a:cxn ang="0">
                    <a:pos x="378" y="43"/>
                  </a:cxn>
                  <a:cxn ang="0">
                    <a:pos x="398" y="64"/>
                  </a:cxn>
                  <a:cxn ang="0">
                    <a:pos x="375" y="94"/>
                  </a:cxn>
                  <a:cxn ang="0">
                    <a:pos x="359" y="83"/>
                  </a:cxn>
                  <a:cxn ang="0">
                    <a:pos x="355" y="60"/>
                  </a:cxn>
                  <a:cxn ang="0">
                    <a:pos x="340" y="47"/>
                  </a:cxn>
                  <a:cxn ang="0">
                    <a:pos x="323" y="74"/>
                  </a:cxn>
                  <a:cxn ang="0">
                    <a:pos x="313" y="104"/>
                  </a:cxn>
                  <a:cxn ang="0">
                    <a:pos x="302" y="146"/>
                  </a:cxn>
                  <a:cxn ang="0">
                    <a:pos x="279" y="165"/>
                  </a:cxn>
                  <a:cxn ang="0">
                    <a:pos x="251" y="154"/>
                  </a:cxn>
                  <a:cxn ang="0">
                    <a:pos x="218" y="131"/>
                  </a:cxn>
                  <a:cxn ang="0">
                    <a:pos x="170" y="121"/>
                  </a:cxn>
                  <a:cxn ang="0">
                    <a:pos x="160" y="131"/>
                  </a:cxn>
                  <a:cxn ang="0">
                    <a:pos x="153" y="174"/>
                  </a:cxn>
                  <a:cxn ang="0">
                    <a:pos x="130" y="197"/>
                  </a:cxn>
                  <a:cxn ang="0">
                    <a:pos x="127" y="230"/>
                  </a:cxn>
                  <a:cxn ang="0">
                    <a:pos x="142" y="264"/>
                  </a:cxn>
                  <a:cxn ang="0">
                    <a:pos x="153" y="294"/>
                  </a:cxn>
                  <a:cxn ang="0">
                    <a:pos x="146" y="321"/>
                  </a:cxn>
                  <a:cxn ang="0">
                    <a:pos x="124" y="312"/>
                  </a:cxn>
                  <a:cxn ang="0">
                    <a:pos x="95" y="291"/>
                  </a:cxn>
                  <a:cxn ang="0">
                    <a:pos x="62" y="287"/>
                  </a:cxn>
                  <a:cxn ang="0">
                    <a:pos x="20" y="280"/>
                  </a:cxn>
                  <a:cxn ang="0">
                    <a:pos x="14" y="269"/>
                  </a:cxn>
                  <a:cxn ang="0">
                    <a:pos x="19" y="266"/>
                  </a:cxn>
                  <a:cxn ang="0">
                    <a:pos x="31" y="262"/>
                  </a:cxn>
                  <a:cxn ang="0">
                    <a:pos x="23" y="233"/>
                  </a:cxn>
                  <a:cxn ang="0">
                    <a:pos x="31" y="210"/>
                  </a:cxn>
                  <a:cxn ang="0">
                    <a:pos x="45" y="197"/>
                  </a:cxn>
                  <a:cxn ang="0">
                    <a:pos x="30" y="183"/>
                  </a:cxn>
                  <a:cxn ang="0">
                    <a:pos x="12" y="185"/>
                  </a:cxn>
                  <a:cxn ang="0">
                    <a:pos x="0" y="165"/>
                  </a:cxn>
                  <a:cxn ang="0">
                    <a:pos x="14" y="151"/>
                  </a:cxn>
                  <a:cxn ang="0">
                    <a:pos x="41" y="122"/>
                  </a:cxn>
                  <a:cxn ang="0">
                    <a:pos x="52" y="97"/>
                  </a:cxn>
                  <a:cxn ang="0">
                    <a:pos x="90" y="99"/>
                  </a:cxn>
                  <a:cxn ang="0">
                    <a:pos x="127" y="100"/>
                  </a:cxn>
                  <a:cxn ang="0">
                    <a:pos x="163" y="82"/>
                  </a:cxn>
                  <a:cxn ang="0">
                    <a:pos x="197" y="79"/>
                  </a:cxn>
                  <a:cxn ang="0">
                    <a:pos x="226" y="89"/>
                  </a:cxn>
                  <a:cxn ang="0">
                    <a:pos x="239" y="71"/>
                  </a:cxn>
                  <a:cxn ang="0">
                    <a:pos x="237" y="43"/>
                  </a:cxn>
                  <a:cxn ang="0">
                    <a:pos x="273" y="33"/>
                  </a:cxn>
                  <a:cxn ang="0">
                    <a:pos x="317" y="17"/>
                  </a:cxn>
                  <a:cxn ang="0">
                    <a:pos x="346" y="0"/>
                  </a:cxn>
                </a:cxnLst>
                <a:rect l="0" t="0" r="r" b="b"/>
                <a:pathLst>
                  <a:path w="413" h="321">
                    <a:moveTo>
                      <a:pt x="346" y="0"/>
                    </a:moveTo>
                    <a:lnTo>
                      <a:pt x="353" y="2"/>
                    </a:lnTo>
                    <a:lnTo>
                      <a:pt x="366" y="4"/>
                    </a:lnTo>
                    <a:lnTo>
                      <a:pt x="381" y="7"/>
                    </a:lnTo>
                    <a:lnTo>
                      <a:pt x="396" y="11"/>
                    </a:lnTo>
                    <a:lnTo>
                      <a:pt x="407" y="17"/>
                    </a:lnTo>
                    <a:lnTo>
                      <a:pt x="413" y="21"/>
                    </a:lnTo>
                    <a:lnTo>
                      <a:pt x="398" y="22"/>
                    </a:lnTo>
                    <a:lnTo>
                      <a:pt x="384" y="25"/>
                    </a:lnTo>
                    <a:lnTo>
                      <a:pt x="375" y="32"/>
                    </a:lnTo>
                    <a:lnTo>
                      <a:pt x="374" y="38"/>
                    </a:lnTo>
                    <a:lnTo>
                      <a:pt x="378" y="43"/>
                    </a:lnTo>
                    <a:lnTo>
                      <a:pt x="387" y="49"/>
                    </a:lnTo>
                    <a:lnTo>
                      <a:pt x="398" y="54"/>
                    </a:lnTo>
                    <a:lnTo>
                      <a:pt x="398" y="64"/>
                    </a:lnTo>
                    <a:lnTo>
                      <a:pt x="393" y="75"/>
                    </a:lnTo>
                    <a:lnTo>
                      <a:pt x="387" y="86"/>
                    </a:lnTo>
                    <a:lnTo>
                      <a:pt x="375" y="94"/>
                    </a:lnTo>
                    <a:lnTo>
                      <a:pt x="370" y="97"/>
                    </a:lnTo>
                    <a:lnTo>
                      <a:pt x="355" y="97"/>
                    </a:lnTo>
                    <a:lnTo>
                      <a:pt x="359" y="83"/>
                    </a:lnTo>
                    <a:lnTo>
                      <a:pt x="360" y="72"/>
                    </a:lnTo>
                    <a:lnTo>
                      <a:pt x="359" y="67"/>
                    </a:lnTo>
                    <a:lnTo>
                      <a:pt x="355" y="60"/>
                    </a:lnTo>
                    <a:lnTo>
                      <a:pt x="349" y="53"/>
                    </a:lnTo>
                    <a:lnTo>
                      <a:pt x="344" y="49"/>
                    </a:lnTo>
                    <a:lnTo>
                      <a:pt x="340" y="47"/>
                    </a:lnTo>
                    <a:lnTo>
                      <a:pt x="335" y="51"/>
                    </a:lnTo>
                    <a:lnTo>
                      <a:pt x="330" y="61"/>
                    </a:lnTo>
                    <a:lnTo>
                      <a:pt x="323" y="74"/>
                    </a:lnTo>
                    <a:lnTo>
                      <a:pt x="319" y="88"/>
                    </a:lnTo>
                    <a:lnTo>
                      <a:pt x="316" y="101"/>
                    </a:lnTo>
                    <a:lnTo>
                      <a:pt x="313" y="104"/>
                    </a:lnTo>
                    <a:lnTo>
                      <a:pt x="308" y="113"/>
                    </a:lnTo>
                    <a:lnTo>
                      <a:pt x="304" y="128"/>
                    </a:lnTo>
                    <a:lnTo>
                      <a:pt x="302" y="146"/>
                    </a:lnTo>
                    <a:lnTo>
                      <a:pt x="302" y="164"/>
                    </a:lnTo>
                    <a:lnTo>
                      <a:pt x="288" y="165"/>
                    </a:lnTo>
                    <a:lnTo>
                      <a:pt x="279" y="165"/>
                    </a:lnTo>
                    <a:lnTo>
                      <a:pt x="268" y="164"/>
                    </a:lnTo>
                    <a:lnTo>
                      <a:pt x="259" y="160"/>
                    </a:lnTo>
                    <a:lnTo>
                      <a:pt x="251" y="154"/>
                    </a:lnTo>
                    <a:lnTo>
                      <a:pt x="243" y="144"/>
                    </a:lnTo>
                    <a:lnTo>
                      <a:pt x="232" y="136"/>
                    </a:lnTo>
                    <a:lnTo>
                      <a:pt x="218" y="131"/>
                    </a:lnTo>
                    <a:lnTo>
                      <a:pt x="201" y="126"/>
                    </a:lnTo>
                    <a:lnTo>
                      <a:pt x="183" y="122"/>
                    </a:lnTo>
                    <a:lnTo>
                      <a:pt x="170" y="121"/>
                    </a:lnTo>
                    <a:lnTo>
                      <a:pt x="163" y="121"/>
                    </a:lnTo>
                    <a:lnTo>
                      <a:pt x="160" y="125"/>
                    </a:lnTo>
                    <a:lnTo>
                      <a:pt x="160" y="131"/>
                    </a:lnTo>
                    <a:lnTo>
                      <a:pt x="164" y="151"/>
                    </a:lnTo>
                    <a:lnTo>
                      <a:pt x="161" y="162"/>
                    </a:lnTo>
                    <a:lnTo>
                      <a:pt x="153" y="174"/>
                    </a:lnTo>
                    <a:lnTo>
                      <a:pt x="141" y="180"/>
                    </a:lnTo>
                    <a:lnTo>
                      <a:pt x="134" y="187"/>
                    </a:lnTo>
                    <a:lnTo>
                      <a:pt x="130" y="197"/>
                    </a:lnTo>
                    <a:lnTo>
                      <a:pt x="128" y="210"/>
                    </a:lnTo>
                    <a:lnTo>
                      <a:pt x="127" y="221"/>
                    </a:lnTo>
                    <a:lnTo>
                      <a:pt x="127" y="230"/>
                    </a:lnTo>
                    <a:lnTo>
                      <a:pt x="130" y="239"/>
                    </a:lnTo>
                    <a:lnTo>
                      <a:pt x="135" y="251"/>
                    </a:lnTo>
                    <a:lnTo>
                      <a:pt x="142" y="264"/>
                    </a:lnTo>
                    <a:lnTo>
                      <a:pt x="148" y="276"/>
                    </a:lnTo>
                    <a:lnTo>
                      <a:pt x="152" y="286"/>
                    </a:lnTo>
                    <a:lnTo>
                      <a:pt x="153" y="294"/>
                    </a:lnTo>
                    <a:lnTo>
                      <a:pt x="153" y="305"/>
                    </a:lnTo>
                    <a:lnTo>
                      <a:pt x="152" y="319"/>
                    </a:lnTo>
                    <a:lnTo>
                      <a:pt x="146" y="321"/>
                    </a:lnTo>
                    <a:lnTo>
                      <a:pt x="142" y="319"/>
                    </a:lnTo>
                    <a:lnTo>
                      <a:pt x="134" y="318"/>
                    </a:lnTo>
                    <a:lnTo>
                      <a:pt x="124" y="312"/>
                    </a:lnTo>
                    <a:lnTo>
                      <a:pt x="112" y="303"/>
                    </a:lnTo>
                    <a:lnTo>
                      <a:pt x="103" y="296"/>
                    </a:lnTo>
                    <a:lnTo>
                      <a:pt x="95" y="291"/>
                    </a:lnTo>
                    <a:lnTo>
                      <a:pt x="85" y="289"/>
                    </a:lnTo>
                    <a:lnTo>
                      <a:pt x="76" y="289"/>
                    </a:lnTo>
                    <a:lnTo>
                      <a:pt x="62" y="287"/>
                    </a:lnTo>
                    <a:lnTo>
                      <a:pt x="47" y="286"/>
                    </a:lnTo>
                    <a:lnTo>
                      <a:pt x="31" y="283"/>
                    </a:lnTo>
                    <a:lnTo>
                      <a:pt x="20" y="280"/>
                    </a:lnTo>
                    <a:lnTo>
                      <a:pt x="14" y="275"/>
                    </a:lnTo>
                    <a:lnTo>
                      <a:pt x="12" y="272"/>
                    </a:lnTo>
                    <a:lnTo>
                      <a:pt x="14" y="269"/>
                    </a:lnTo>
                    <a:lnTo>
                      <a:pt x="15" y="268"/>
                    </a:lnTo>
                    <a:lnTo>
                      <a:pt x="16" y="268"/>
                    </a:lnTo>
                    <a:lnTo>
                      <a:pt x="19" y="266"/>
                    </a:lnTo>
                    <a:lnTo>
                      <a:pt x="26" y="266"/>
                    </a:lnTo>
                    <a:lnTo>
                      <a:pt x="29" y="265"/>
                    </a:lnTo>
                    <a:lnTo>
                      <a:pt x="31" y="262"/>
                    </a:lnTo>
                    <a:lnTo>
                      <a:pt x="33" y="260"/>
                    </a:lnTo>
                    <a:lnTo>
                      <a:pt x="27" y="243"/>
                    </a:lnTo>
                    <a:lnTo>
                      <a:pt x="23" y="233"/>
                    </a:lnTo>
                    <a:lnTo>
                      <a:pt x="23" y="223"/>
                    </a:lnTo>
                    <a:lnTo>
                      <a:pt x="26" y="215"/>
                    </a:lnTo>
                    <a:lnTo>
                      <a:pt x="31" y="210"/>
                    </a:lnTo>
                    <a:lnTo>
                      <a:pt x="38" y="207"/>
                    </a:lnTo>
                    <a:lnTo>
                      <a:pt x="44" y="203"/>
                    </a:lnTo>
                    <a:lnTo>
                      <a:pt x="45" y="197"/>
                    </a:lnTo>
                    <a:lnTo>
                      <a:pt x="43" y="190"/>
                    </a:lnTo>
                    <a:lnTo>
                      <a:pt x="37" y="185"/>
                    </a:lnTo>
                    <a:lnTo>
                      <a:pt x="30" y="183"/>
                    </a:lnTo>
                    <a:lnTo>
                      <a:pt x="23" y="185"/>
                    </a:lnTo>
                    <a:lnTo>
                      <a:pt x="18" y="186"/>
                    </a:lnTo>
                    <a:lnTo>
                      <a:pt x="12" y="185"/>
                    </a:lnTo>
                    <a:lnTo>
                      <a:pt x="8" y="178"/>
                    </a:lnTo>
                    <a:lnTo>
                      <a:pt x="2" y="171"/>
                    </a:lnTo>
                    <a:lnTo>
                      <a:pt x="0" y="165"/>
                    </a:lnTo>
                    <a:lnTo>
                      <a:pt x="1" y="161"/>
                    </a:lnTo>
                    <a:lnTo>
                      <a:pt x="5" y="157"/>
                    </a:lnTo>
                    <a:lnTo>
                      <a:pt x="14" y="151"/>
                    </a:lnTo>
                    <a:lnTo>
                      <a:pt x="23" y="144"/>
                    </a:lnTo>
                    <a:lnTo>
                      <a:pt x="38" y="129"/>
                    </a:lnTo>
                    <a:lnTo>
                      <a:pt x="41" y="122"/>
                    </a:lnTo>
                    <a:lnTo>
                      <a:pt x="43" y="113"/>
                    </a:lnTo>
                    <a:lnTo>
                      <a:pt x="45" y="104"/>
                    </a:lnTo>
                    <a:lnTo>
                      <a:pt x="52" y="97"/>
                    </a:lnTo>
                    <a:lnTo>
                      <a:pt x="60" y="94"/>
                    </a:lnTo>
                    <a:lnTo>
                      <a:pt x="73" y="96"/>
                    </a:lnTo>
                    <a:lnTo>
                      <a:pt x="90" y="99"/>
                    </a:lnTo>
                    <a:lnTo>
                      <a:pt x="106" y="100"/>
                    </a:lnTo>
                    <a:lnTo>
                      <a:pt x="119" y="101"/>
                    </a:lnTo>
                    <a:lnTo>
                      <a:pt x="127" y="100"/>
                    </a:lnTo>
                    <a:lnTo>
                      <a:pt x="138" y="94"/>
                    </a:lnTo>
                    <a:lnTo>
                      <a:pt x="150" y="89"/>
                    </a:lnTo>
                    <a:lnTo>
                      <a:pt x="163" y="82"/>
                    </a:lnTo>
                    <a:lnTo>
                      <a:pt x="177" y="78"/>
                    </a:lnTo>
                    <a:lnTo>
                      <a:pt x="188" y="76"/>
                    </a:lnTo>
                    <a:lnTo>
                      <a:pt x="197" y="79"/>
                    </a:lnTo>
                    <a:lnTo>
                      <a:pt x="208" y="83"/>
                    </a:lnTo>
                    <a:lnTo>
                      <a:pt x="218" y="86"/>
                    </a:lnTo>
                    <a:lnTo>
                      <a:pt x="226" y="89"/>
                    </a:lnTo>
                    <a:lnTo>
                      <a:pt x="233" y="88"/>
                    </a:lnTo>
                    <a:lnTo>
                      <a:pt x="237" y="81"/>
                    </a:lnTo>
                    <a:lnTo>
                      <a:pt x="239" y="71"/>
                    </a:lnTo>
                    <a:lnTo>
                      <a:pt x="236" y="54"/>
                    </a:lnTo>
                    <a:lnTo>
                      <a:pt x="236" y="47"/>
                    </a:lnTo>
                    <a:lnTo>
                      <a:pt x="237" y="43"/>
                    </a:lnTo>
                    <a:lnTo>
                      <a:pt x="243" y="40"/>
                    </a:lnTo>
                    <a:lnTo>
                      <a:pt x="255" y="38"/>
                    </a:lnTo>
                    <a:lnTo>
                      <a:pt x="273" y="33"/>
                    </a:lnTo>
                    <a:lnTo>
                      <a:pt x="291" y="28"/>
                    </a:lnTo>
                    <a:lnTo>
                      <a:pt x="308" y="22"/>
                    </a:lnTo>
                    <a:lnTo>
                      <a:pt x="317" y="17"/>
                    </a:lnTo>
                    <a:lnTo>
                      <a:pt x="327" y="7"/>
                    </a:lnTo>
                    <a:lnTo>
                      <a:pt x="337" y="2"/>
                    </a:lnTo>
                    <a:lnTo>
                      <a:pt x="346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44"/>
              <p:cNvSpPr>
                <a:spLocks/>
              </p:cNvSpPr>
              <p:nvPr/>
            </p:nvSpPr>
            <p:spPr bwMode="auto">
              <a:xfrm>
                <a:off x="9070975" y="2114550"/>
                <a:ext cx="61912" cy="52388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39" y="1"/>
                  </a:cxn>
                  <a:cxn ang="0">
                    <a:pos x="36" y="7"/>
                  </a:cxn>
                  <a:cxn ang="0">
                    <a:pos x="26" y="17"/>
                  </a:cxn>
                  <a:cxn ang="0">
                    <a:pos x="24" y="21"/>
                  </a:cxn>
                  <a:cxn ang="0">
                    <a:pos x="24" y="33"/>
                  </a:cxn>
                  <a:cxn ang="0">
                    <a:pos x="13" y="28"/>
                  </a:cxn>
                  <a:cxn ang="0">
                    <a:pos x="4" y="22"/>
                  </a:cxn>
                  <a:cxn ang="0">
                    <a:pos x="0" y="17"/>
                  </a:cxn>
                  <a:cxn ang="0">
                    <a:pos x="1" y="11"/>
                  </a:cxn>
                  <a:cxn ang="0">
                    <a:pos x="10" y="4"/>
                  </a:cxn>
                  <a:cxn ang="0">
                    <a:pos x="24" y="1"/>
                  </a:cxn>
                  <a:cxn ang="0">
                    <a:pos x="39" y="0"/>
                  </a:cxn>
                </a:cxnLst>
                <a:rect l="0" t="0" r="r" b="b"/>
                <a:pathLst>
                  <a:path w="39" h="33">
                    <a:moveTo>
                      <a:pt x="39" y="0"/>
                    </a:moveTo>
                    <a:lnTo>
                      <a:pt x="39" y="1"/>
                    </a:lnTo>
                    <a:lnTo>
                      <a:pt x="36" y="7"/>
                    </a:lnTo>
                    <a:lnTo>
                      <a:pt x="26" y="17"/>
                    </a:lnTo>
                    <a:lnTo>
                      <a:pt x="24" y="21"/>
                    </a:lnTo>
                    <a:lnTo>
                      <a:pt x="24" y="33"/>
                    </a:lnTo>
                    <a:lnTo>
                      <a:pt x="13" y="28"/>
                    </a:lnTo>
                    <a:lnTo>
                      <a:pt x="4" y="22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10" y="4"/>
                    </a:lnTo>
                    <a:lnTo>
                      <a:pt x="24" y="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45"/>
              <p:cNvSpPr>
                <a:spLocks/>
              </p:cNvSpPr>
              <p:nvPr/>
            </p:nvSpPr>
            <p:spPr bwMode="auto">
              <a:xfrm>
                <a:off x="5575300" y="2154238"/>
                <a:ext cx="92075" cy="587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3"/>
                  </a:cxn>
                  <a:cxn ang="0">
                    <a:pos x="33" y="4"/>
                  </a:cxn>
                  <a:cxn ang="0">
                    <a:pos x="48" y="5"/>
                  </a:cxn>
                  <a:cxn ang="0">
                    <a:pos x="52" y="24"/>
                  </a:cxn>
                  <a:cxn ang="0">
                    <a:pos x="58" y="37"/>
                  </a:cxn>
                  <a:cxn ang="0">
                    <a:pos x="44" y="36"/>
                  </a:cxn>
                  <a:cxn ang="0">
                    <a:pos x="34" y="35"/>
                  </a:cxn>
                  <a:cxn ang="0">
                    <a:pos x="23" y="30"/>
                  </a:cxn>
                  <a:cxn ang="0">
                    <a:pos x="12" y="18"/>
                  </a:cxn>
                  <a:cxn ang="0">
                    <a:pos x="0" y="0"/>
                  </a:cxn>
                </a:cxnLst>
                <a:rect l="0" t="0" r="r" b="b"/>
                <a:pathLst>
                  <a:path w="58" h="37">
                    <a:moveTo>
                      <a:pt x="0" y="0"/>
                    </a:moveTo>
                    <a:lnTo>
                      <a:pt x="15" y="3"/>
                    </a:lnTo>
                    <a:lnTo>
                      <a:pt x="33" y="4"/>
                    </a:lnTo>
                    <a:lnTo>
                      <a:pt x="48" y="5"/>
                    </a:lnTo>
                    <a:lnTo>
                      <a:pt x="52" y="24"/>
                    </a:lnTo>
                    <a:lnTo>
                      <a:pt x="58" y="37"/>
                    </a:lnTo>
                    <a:lnTo>
                      <a:pt x="44" y="36"/>
                    </a:lnTo>
                    <a:lnTo>
                      <a:pt x="34" y="35"/>
                    </a:lnTo>
                    <a:lnTo>
                      <a:pt x="23" y="30"/>
                    </a:lnTo>
                    <a:lnTo>
                      <a:pt x="12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5651500" y="2109788"/>
                <a:ext cx="119062" cy="106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54" y="14"/>
                  </a:cxn>
                  <a:cxn ang="0">
                    <a:pos x="64" y="28"/>
                  </a:cxn>
                  <a:cxn ang="0">
                    <a:pos x="72" y="43"/>
                  </a:cxn>
                  <a:cxn ang="0">
                    <a:pos x="75" y="57"/>
                  </a:cxn>
                  <a:cxn ang="0">
                    <a:pos x="72" y="63"/>
                  </a:cxn>
                  <a:cxn ang="0">
                    <a:pos x="64" y="65"/>
                  </a:cxn>
                  <a:cxn ang="0">
                    <a:pos x="53" y="67"/>
                  </a:cxn>
                  <a:cxn ang="0">
                    <a:pos x="24" y="67"/>
                  </a:cxn>
                  <a:cxn ang="0">
                    <a:pos x="10" y="65"/>
                  </a:cxn>
                  <a:cxn ang="0">
                    <a:pos x="4" y="52"/>
                  </a:cxn>
                  <a:cxn ang="0">
                    <a:pos x="0" y="33"/>
                  </a:cxn>
                  <a:cxn ang="0">
                    <a:pos x="4" y="32"/>
                  </a:cxn>
                  <a:cxn ang="0">
                    <a:pos x="9" y="32"/>
                  </a:cxn>
                  <a:cxn ang="0">
                    <a:pos x="14" y="29"/>
                  </a:cxn>
                  <a:cxn ang="0">
                    <a:pos x="24" y="22"/>
                  </a:cxn>
                  <a:cxn ang="0">
                    <a:pos x="32" y="11"/>
                  </a:cxn>
                  <a:cxn ang="0">
                    <a:pos x="42" y="0"/>
                  </a:cxn>
                </a:cxnLst>
                <a:rect l="0" t="0" r="r" b="b"/>
                <a:pathLst>
                  <a:path w="75" h="67">
                    <a:moveTo>
                      <a:pt x="42" y="0"/>
                    </a:moveTo>
                    <a:lnTo>
                      <a:pt x="54" y="14"/>
                    </a:lnTo>
                    <a:lnTo>
                      <a:pt x="64" y="28"/>
                    </a:lnTo>
                    <a:lnTo>
                      <a:pt x="72" y="43"/>
                    </a:lnTo>
                    <a:lnTo>
                      <a:pt x="75" y="57"/>
                    </a:lnTo>
                    <a:lnTo>
                      <a:pt x="72" y="63"/>
                    </a:lnTo>
                    <a:lnTo>
                      <a:pt x="64" y="65"/>
                    </a:lnTo>
                    <a:lnTo>
                      <a:pt x="53" y="67"/>
                    </a:lnTo>
                    <a:lnTo>
                      <a:pt x="24" y="67"/>
                    </a:lnTo>
                    <a:lnTo>
                      <a:pt x="10" y="65"/>
                    </a:lnTo>
                    <a:lnTo>
                      <a:pt x="4" y="52"/>
                    </a:lnTo>
                    <a:lnTo>
                      <a:pt x="0" y="33"/>
                    </a:lnTo>
                    <a:lnTo>
                      <a:pt x="4" y="32"/>
                    </a:lnTo>
                    <a:lnTo>
                      <a:pt x="9" y="32"/>
                    </a:lnTo>
                    <a:lnTo>
                      <a:pt x="14" y="29"/>
                    </a:lnTo>
                    <a:lnTo>
                      <a:pt x="24" y="22"/>
                    </a:lnTo>
                    <a:lnTo>
                      <a:pt x="32" y="1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solidFill>
                  <a:schemeClr val="accent6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457200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5" name="Group 86"/>
            <p:cNvGrpSpPr/>
            <p:nvPr/>
          </p:nvGrpSpPr>
          <p:grpSpPr>
            <a:xfrm rot="20100000" flipH="1">
              <a:off x="5536027" y="1930053"/>
              <a:ext cx="287286" cy="287284"/>
              <a:chOff x="8874424" y="-5377808"/>
              <a:chExt cx="1066800" cy="1066800"/>
            </a:xfrm>
          </p:grpSpPr>
          <p:sp>
            <p:nvSpPr>
              <p:cNvPr id="53" name="Teardrop 52"/>
              <p:cNvSpPr/>
              <p:nvPr/>
            </p:nvSpPr>
            <p:spPr>
              <a:xfrm rot="8100000">
                <a:off x="8874424" y="-5377808"/>
                <a:ext cx="1066800" cy="1066800"/>
              </a:xfrm>
              <a:prstGeom prst="teardrop">
                <a:avLst>
                  <a:gd name="adj" fmla="val 200000"/>
                </a:avLst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9093505" y="-5160596"/>
                <a:ext cx="628648" cy="6286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Group 86"/>
            <p:cNvGrpSpPr/>
            <p:nvPr/>
          </p:nvGrpSpPr>
          <p:grpSpPr>
            <a:xfrm rot="20100000" flipH="1">
              <a:off x="3780700" y="4251151"/>
              <a:ext cx="287286" cy="287284"/>
              <a:chOff x="3415037" y="2307172"/>
              <a:chExt cx="1066800" cy="1066800"/>
            </a:xfrm>
          </p:grpSpPr>
          <p:sp>
            <p:nvSpPr>
              <p:cNvPr id="49" name="Teardrop 48"/>
              <p:cNvSpPr/>
              <p:nvPr/>
            </p:nvSpPr>
            <p:spPr>
              <a:xfrm rot="8100000">
                <a:off x="3415037" y="2307172"/>
                <a:ext cx="1066800" cy="1066800"/>
              </a:xfrm>
              <a:prstGeom prst="teardrop">
                <a:avLst>
                  <a:gd name="adj" fmla="val 200000"/>
                </a:avLst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634116" y="2524379"/>
                <a:ext cx="628649" cy="628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" name="Group 86"/>
            <p:cNvGrpSpPr/>
            <p:nvPr/>
          </p:nvGrpSpPr>
          <p:grpSpPr>
            <a:xfrm rot="20100000" flipH="1">
              <a:off x="5983538" y="1531418"/>
              <a:ext cx="287286" cy="287283"/>
              <a:chOff x="5476409" y="-1367824"/>
              <a:chExt cx="1066800" cy="1066797"/>
            </a:xfrm>
          </p:grpSpPr>
          <p:sp>
            <p:nvSpPr>
              <p:cNvPr id="45" name="Teardrop 44"/>
              <p:cNvSpPr/>
              <p:nvPr/>
            </p:nvSpPr>
            <p:spPr>
              <a:xfrm rot="8100000">
                <a:off x="5476409" y="-1367824"/>
                <a:ext cx="1066800" cy="1066797"/>
              </a:xfrm>
              <a:prstGeom prst="teardrop">
                <a:avLst>
                  <a:gd name="adj" fmla="val 200000"/>
                </a:avLst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698227" y="-1136767"/>
                <a:ext cx="628648" cy="62865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3" name="Teardrop 102"/>
          <p:cNvSpPr/>
          <p:nvPr userDrawn="1"/>
        </p:nvSpPr>
        <p:spPr>
          <a:xfrm rot="12000000" flipH="1">
            <a:off x="9676761" y="1351151"/>
            <a:ext cx="178235" cy="168366"/>
          </a:xfrm>
          <a:prstGeom prst="teardrop">
            <a:avLst>
              <a:gd name="adj" fmla="val 200000"/>
            </a:avLst>
          </a:prstGeom>
          <a:solidFill>
            <a:schemeClr val="accent1"/>
          </a:solidFill>
          <a:ln w="38100">
            <a:solidFill>
              <a:schemeClr val="accent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4" name="Oval 103"/>
          <p:cNvSpPr/>
          <p:nvPr userDrawn="1"/>
        </p:nvSpPr>
        <p:spPr>
          <a:xfrm rot="20100000" flipH="1">
            <a:off x="9713747" y="1387634"/>
            <a:ext cx="105031" cy="99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7303335" y="4226937"/>
            <a:ext cx="4550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lang="en-US" sz="3500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We would love to boost  your IT-Infrastructure</a:t>
            </a:r>
          </a:p>
        </p:txBody>
      </p:sp>
      <p:sp>
        <p:nvSpPr>
          <p:cNvPr id="106" name="TextBox 105"/>
          <p:cNvSpPr txBox="1"/>
          <p:nvPr userDrawn="1"/>
        </p:nvSpPr>
        <p:spPr>
          <a:xfrm>
            <a:off x="8806528" y="5436765"/>
            <a:ext cx="322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500" b="1">
                <a:solidFill>
                  <a:srgbClr val="FFFFFF"/>
                </a:solidFill>
                <a:latin typeface="Calibri Light" charset="0"/>
                <a:ea typeface="Calibri Light" charset="0"/>
                <a:cs typeface="Calibri Light" charset="0"/>
              </a:rPr>
              <a:t>How about you?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9843667" y="1577926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Zürich</a:t>
            </a:r>
          </a:p>
        </p:txBody>
      </p:sp>
      <p:sp>
        <p:nvSpPr>
          <p:cNvPr id="107" name="TextBox 106"/>
          <p:cNvSpPr txBox="1"/>
          <p:nvPr userDrawn="1"/>
        </p:nvSpPr>
        <p:spPr>
          <a:xfrm>
            <a:off x="8907139" y="131928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Basel</a:t>
            </a:r>
          </a:p>
        </p:txBody>
      </p:sp>
      <p:sp>
        <p:nvSpPr>
          <p:cNvPr id="108" name="TextBox 107"/>
          <p:cNvSpPr txBox="1"/>
          <p:nvPr userDrawn="1"/>
        </p:nvSpPr>
        <p:spPr>
          <a:xfrm>
            <a:off x="8384192" y="1526311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Delémont</a:t>
            </a:r>
          </a:p>
        </p:txBody>
      </p:sp>
      <p:sp>
        <p:nvSpPr>
          <p:cNvPr id="109" name="TextBox 108"/>
          <p:cNvSpPr txBox="1"/>
          <p:nvPr userDrawn="1"/>
        </p:nvSpPr>
        <p:spPr>
          <a:xfrm>
            <a:off x="7538751" y="2522598"/>
            <a:ext cx="560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400">
                <a:solidFill>
                  <a:srgbClr val="000000"/>
                </a:solidFill>
                <a:latin typeface="Calibri Light" charset="0"/>
                <a:ea typeface="Calibri Light" charset="0"/>
                <a:cs typeface="Calibri Light" charset="0"/>
              </a:rPr>
              <a:t>Nyon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03225" y="1353599"/>
            <a:ext cx="11450638" cy="49567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5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0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2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29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037DB-6E95-474B-B90B-76F8E06982C4}" type="datetimeFigureOut">
              <a:rPr lang="en-US" smtClean="0"/>
              <a:t>6/13/18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FC0F5-929F-2143-9720-0E5A14D2B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6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507005"/>
            <a:ext cx="12192000" cy="350995"/>
          </a:xfrm>
          <a:prstGeom prst="rect">
            <a:avLst/>
          </a:prstGeom>
          <a:solidFill>
            <a:schemeClr val="accent3"/>
          </a:solidFill>
        </p:spPr>
        <p:txBody>
          <a:bodyPr vert="horz" lIns="108000" tIns="46800" rIns="108000" bIns="46800" rtlCol="0" anchor="b" anchorCtr="0">
            <a:spAutoFit/>
          </a:bodyPr>
          <a:lstStyle/>
          <a:p>
            <a:pPr marL="180000" indent="-180000" algn="ctr" defTabSz="457200">
              <a:lnSpc>
                <a:spcPts val="2000"/>
              </a:lnSpc>
              <a:spcAft>
                <a:spcPts val="600"/>
              </a:spcAft>
              <a:buClr>
                <a:srgbClr val="999999"/>
              </a:buClr>
              <a:buSzPct val="100000"/>
              <a:buFont typeface="DIN Offc" pitchFamily="34" charset="0"/>
              <a:buChar char="&gt;"/>
            </a:pPr>
            <a:endParaRPr lang="en-US" err="1">
              <a:solidFill>
                <a:srgbClr val="FFFFFF"/>
              </a:solidFill>
              <a:latin typeface="DIN Offc"/>
              <a:cs typeface="DIN Offc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2771" y="160523"/>
            <a:ext cx="9247256" cy="363260"/>
          </a:xfrm>
          <a:prstGeom prst="rect">
            <a:avLst/>
          </a:prstGeom>
        </p:spPr>
        <p:txBody>
          <a:bodyPr vert="horz" lIns="90000" tIns="46800" rIns="90000" bIns="46800" rtlCol="0" anchor="t" anchorCtr="0">
            <a:noAutofit/>
          </a:bodyPr>
          <a:lstStyle/>
          <a:p>
            <a:r>
              <a:rPr lang="en-US" noProof="0" dirty="0"/>
              <a:t>Chapter</a:t>
            </a:r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2"/>
          </p:nvPr>
        </p:nvSpPr>
        <p:spPr>
          <a:xfrm>
            <a:off x="7874158" y="6507005"/>
            <a:ext cx="1296477" cy="347697"/>
          </a:xfrm>
          <a:prstGeom prst="rect">
            <a:avLst/>
          </a:prstGeom>
        </p:spPr>
        <p:txBody>
          <a:bodyPr vert="horz" wrap="square" lIns="180000" tIns="0" rIns="180000" bIns="0" rtlCol="0" anchor="ctr" anchorCtr="0">
            <a:noAutofit/>
          </a:bodyPr>
          <a:lstStyle>
            <a:lvl1pPr algn="r">
              <a:defRPr sz="1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defTabSz="457200"/>
            <a:r>
              <a:rPr lang="de-CH">
                <a:solidFill>
                  <a:srgbClr val="FFFFFF"/>
                </a:solidFill>
              </a:rPr>
              <a:t>26.04.2015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10768613" y="6507005"/>
            <a:ext cx="1085304" cy="350995"/>
          </a:xfrm>
          <a:prstGeom prst="rect">
            <a:avLst/>
          </a:prstGeom>
        </p:spPr>
        <p:txBody>
          <a:bodyPr vert="horz" wrap="square" lIns="180000" tIns="0" rIns="144000" bIns="0" rtlCol="0" anchor="ctr" anchorCtr="0">
            <a:noAutofit/>
          </a:bodyPr>
          <a:lstStyle>
            <a:lvl1pPr algn="r">
              <a:defRPr sz="1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defTabSz="457200"/>
            <a:r>
              <a:rPr lang="en-US">
                <a:solidFill>
                  <a:srgbClr val="FFFFFF"/>
                </a:solidFill>
              </a:rPr>
              <a:t>Page </a:t>
            </a:r>
            <a:fld id="{C3154515-9F15-6949-AEB7-D37BE4B46542}" type="slidenum">
              <a:rPr lang="en-US" smtClean="0">
                <a:solidFill>
                  <a:srgbClr val="FFFFFF"/>
                </a:solidFill>
              </a:rPr>
              <a:pPr defTabSz="457200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Espace réservé du pied de page 11"/>
          <p:cNvSpPr>
            <a:spLocks noGrp="1"/>
          </p:cNvSpPr>
          <p:nvPr>
            <p:ph type="ftr" sz="quarter" idx="3"/>
          </p:nvPr>
        </p:nvSpPr>
        <p:spPr>
          <a:xfrm>
            <a:off x="402771" y="6507005"/>
            <a:ext cx="6104560" cy="347697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pPr defTabSz="457200"/>
            <a:r>
              <a:rPr lang="fr-FR">
                <a:solidFill>
                  <a:srgbClr val="FFFFFF"/>
                </a:solidFill>
              </a:rPr>
              <a:t>dbi services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075" y="263533"/>
            <a:ext cx="1626842" cy="51897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02769" y="1353600"/>
            <a:ext cx="11451147" cy="49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76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indent="0" algn="l" defTabSz="457200" rtl="0" eaLnBrk="1" latinLnBrk="0" hangingPunct="1">
        <a:lnSpc>
          <a:spcPts val="2800"/>
        </a:lnSpc>
        <a:spcBef>
          <a:spcPct val="0"/>
        </a:spcBef>
        <a:spcAft>
          <a:spcPts val="0"/>
        </a:spcAft>
        <a:buNone/>
        <a:defRPr sz="2800" b="1" i="0" kern="1200" baseline="0">
          <a:solidFill>
            <a:schemeClr val="tx1">
              <a:lumMod val="85000"/>
              <a:lumOff val="15000"/>
            </a:schemeClr>
          </a:solidFill>
          <a:latin typeface="Calibri Light" charset="0"/>
          <a:ea typeface="Calibri Light" charset="0"/>
          <a:cs typeface="Calibri Light" charset="0"/>
        </a:defRPr>
      </a:lvl1pPr>
    </p:titleStyle>
    <p:bodyStyle>
      <a:lvl1pPr marL="0" indent="0" algn="l" defTabSz="457200" rtl="0" eaLnBrk="1" latinLnBrk="0" hangingPunct="1">
        <a:lnSpc>
          <a:spcPts val="2200"/>
        </a:lnSpc>
        <a:spcBef>
          <a:spcPts val="600"/>
        </a:spcBef>
        <a:spcAft>
          <a:spcPts val="600"/>
        </a:spcAft>
        <a:buFont typeface="Arial"/>
        <a:buNone/>
        <a:defRPr sz="2400" b="1" i="0" kern="1200">
          <a:solidFill>
            <a:schemeClr val="bg2">
              <a:lumMod val="50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0" indent="-180000" algn="l" defTabSz="4572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3"/>
        </a:buClr>
        <a:buSzPct val="80000"/>
        <a:buFont typeface=".AppleSystemUIFont" charset="-120"/>
        <a:buChar char="&gt;"/>
        <a:defRPr sz="2000" b="0" i="0" kern="1200" baseline="0">
          <a:solidFill>
            <a:schemeClr val="bg2">
              <a:lumMod val="50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360000" indent="-180000" algn="l" defTabSz="4572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3"/>
        </a:buClr>
        <a:buSzPct val="80000"/>
        <a:buFont typeface="DIN Offc" pitchFamily="34" charset="0"/>
        <a:buChar char="&gt;"/>
        <a:defRPr sz="1800" b="0" i="0" kern="1200" baseline="0">
          <a:solidFill>
            <a:schemeClr val="bg2">
              <a:lumMod val="50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540000" indent="-180000" algn="l" defTabSz="3600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3"/>
        </a:buClr>
        <a:buSzPct val="80000"/>
        <a:buFont typeface="DIN Offc" pitchFamily="34" charset="0"/>
        <a:buChar char="&gt;"/>
        <a:tabLst>
          <a:tab pos="360000" algn="l"/>
        </a:tabLst>
        <a:defRPr sz="1800" b="0" i="0" kern="1200" baseline="0">
          <a:solidFill>
            <a:schemeClr val="bg2">
              <a:lumMod val="50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720000" indent="-180000" algn="l" defTabSz="3600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3"/>
        </a:buClr>
        <a:buSzPct val="80000"/>
        <a:buFont typeface="DIN Offc" pitchFamily="34" charset="0"/>
        <a:buChar char="&gt;"/>
        <a:tabLst>
          <a:tab pos="180000" algn="l"/>
          <a:tab pos="360000" algn="l"/>
        </a:tabLst>
        <a:defRPr sz="1800" b="0" i="0" kern="1200" baseline="0">
          <a:solidFill>
            <a:schemeClr val="bg2">
              <a:lumMod val="50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4943475" y="1104395"/>
            <a:ext cx="5343525" cy="714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33043" y="2328864"/>
            <a:ext cx="17590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Pryv</a:t>
            </a:r>
            <a:r>
              <a:rPr lang="en-US" sz="36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IO</a:t>
            </a:r>
            <a:endParaRPr lang="en-US" sz="360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16" y="1887680"/>
            <a:ext cx="584059" cy="58405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976664" y="1657350"/>
            <a:ext cx="2443163" cy="2286001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943471" y="4496224"/>
            <a:ext cx="5343525" cy="714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357811" y="1642214"/>
            <a:ext cx="4929187" cy="68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357811" y="2202482"/>
            <a:ext cx="4929187" cy="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5357811" y="2765481"/>
            <a:ext cx="4929187" cy="68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57812" y="4991111"/>
            <a:ext cx="4929187" cy="6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357811" y="5554793"/>
            <a:ext cx="4929187" cy="683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172196" y="3746709"/>
            <a:ext cx="4114800" cy="68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336183" y="3000374"/>
            <a:ext cx="455005" cy="560609"/>
            <a:chOff x="9296400" y="3341688"/>
            <a:chExt cx="860425" cy="950913"/>
          </a:xfrm>
          <a:solidFill>
            <a:schemeClr val="bg2">
              <a:lumMod val="50000"/>
            </a:schemeClr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9513888" y="3341688"/>
              <a:ext cx="425450" cy="427038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69" y="5"/>
                </a:cxn>
                <a:cxn ang="0">
                  <a:pos x="201" y="18"/>
                </a:cxn>
                <a:cxn ang="0">
                  <a:pos x="229" y="39"/>
                </a:cxn>
                <a:cxn ang="0">
                  <a:pos x="250" y="67"/>
                </a:cxn>
                <a:cxn ang="0">
                  <a:pos x="263" y="99"/>
                </a:cxn>
                <a:cxn ang="0">
                  <a:pos x="268" y="135"/>
                </a:cxn>
                <a:cxn ang="0">
                  <a:pos x="263" y="171"/>
                </a:cxn>
                <a:cxn ang="0">
                  <a:pos x="250" y="202"/>
                </a:cxn>
                <a:cxn ang="0">
                  <a:pos x="229" y="230"/>
                </a:cxn>
                <a:cxn ang="0">
                  <a:pos x="201" y="251"/>
                </a:cxn>
                <a:cxn ang="0">
                  <a:pos x="169" y="264"/>
                </a:cxn>
                <a:cxn ang="0">
                  <a:pos x="133" y="269"/>
                </a:cxn>
                <a:cxn ang="0">
                  <a:pos x="97" y="264"/>
                </a:cxn>
                <a:cxn ang="0">
                  <a:pos x="66" y="251"/>
                </a:cxn>
                <a:cxn ang="0">
                  <a:pos x="39" y="230"/>
                </a:cxn>
                <a:cxn ang="0">
                  <a:pos x="18" y="202"/>
                </a:cxn>
                <a:cxn ang="0">
                  <a:pos x="5" y="171"/>
                </a:cxn>
                <a:cxn ang="0">
                  <a:pos x="0" y="135"/>
                </a:cxn>
                <a:cxn ang="0">
                  <a:pos x="5" y="99"/>
                </a:cxn>
                <a:cxn ang="0">
                  <a:pos x="18" y="67"/>
                </a:cxn>
                <a:cxn ang="0">
                  <a:pos x="39" y="39"/>
                </a:cxn>
                <a:cxn ang="0">
                  <a:pos x="66" y="18"/>
                </a:cxn>
                <a:cxn ang="0">
                  <a:pos x="97" y="5"/>
                </a:cxn>
                <a:cxn ang="0">
                  <a:pos x="133" y="0"/>
                </a:cxn>
              </a:cxnLst>
              <a:rect l="0" t="0" r="r" b="b"/>
              <a:pathLst>
                <a:path w="268" h="269">
                  <a:moveTo>
                    <a:pt x="133" y="0"/>
                  </a:moveTo>
                  <a:lnTo>
                    <a:pt x="169" y="5"/>
                  </a:lnTo>
                  <a:lnTo>
                    <a:pt x="201" y="18"/>
                  </a:lnTo>
                  <a:lnTo>
                    <a:pt x="229" y="39"/>
                  </a:lnTo>
                  <a:lnTo>
                    <a:pt x="250" y="67"/>
                  </a:lnTo>
                  <a:lnTo>
                    <a:pt x="263" y="99"/>
                  </a:lnTo>
                  <a:lnTo>
                    <a:pt x="268" y="135"/>
                  </a:lnTo>
                  <a:lnTo>
                    <a:pt x="263" y="171"/>
                  </a:lnTo>
                  <a:lnTo>
                    <a:pt x="250" y="202"/>
                  </a:lnTo>
                  <a:lnTo>
                    <a:pt x="229" y="230"/>
                  </a:lnTo>
                  <a:lnTo>
                    <a:pt x="201" y="251"/>
                  </a:lnTo>
                  <a:lnTo>
                    <a:pt x="169" y="264"/>
                  </a:lnTo>
                  <a:lnTo>
                    <a:pt x="133" y="269"/>
                  </a:lnTo>
                  <a:lnTo>
                    <a:pt x="97" y="264"/>
                  </a:lnTo>
                  <a:lnTo>
                    <a:pt x="66" y="251"/>
                  </a:lnTo>
                  <a:lnTo>
                    <a:pt x="39" y="230"/>
                  </a:lnTo>
                  <a:lnTo>
                    <a:pt x="18" y="202"/>
                  </a:lnTo>
                  <a:lnTo>
                    <a:pt x="5" y="171"/>
                  </a:lnTo>
                  <a:lnTo>
                    <a:pt x="0" y="135"/>
                  </a:lnTo>
                  <a:lnTo>
                    <a:pt x="5" y="99"/>
                  </a:lnTo>
                  <a:lnTo>
                    <a:pt x="18" y="67"/>
                  </a:lnTo>
                  <a:lnTo>
                    <a:pt x="39" y="39"/>
                  </a:lnTo>
                  <a:lnTo>
                    <a:pt x="66" y="18"/>
                  </a:lnTo>
                  <a:lnTo>
                    <a:pt x="97" y="5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9296400" y="3830638"/>
              <a:ext cx="860425" cy="46196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210" y="11"/>
                </a:cxn>
                <a:cxn ang="0">
                  <a:pos x="239" y="19"/>
                </a:cxn>
                <a:cxn ang="0">
                  <a:pos x="270" y="21"/>
                </a:cxn>
                <a:cxn ang="0">
                  <a:pos x="303" y="19"/>
                </a:cxn>
                <a:cxn ang="0">
                  <a:pos x="332" y="11"/>
                </a:cxn>
                <a:cxn ang="0">
                  <a:pos x="360" y="0"/>
                </a:cxn>
                <a:cxn ang="0">
                  <a:pos x="400" y="23"/>
                </a:cxn>
                <a:cxn ang="0">
                  <a:pos x="438" y="52"/>
                </a:cxn>
                <a:cxn ang="0">
                  <a:pos x="470" y="89"/>
                </a:cxn>
                <a:cxn ang="0">
                  <a:pos x="498" y="132"/>
                </a:cxn>
                <a:cxn ang="0">
                  <a:pos x="519" y="180"/>
                </a:cxn>
                <a:cxn ang="0">
                  <a:pos x="534" y="234"/>
                </a:cxn>
                <a:cxn ang="0">
                  <a:pos x="542" y="291"/>
                </a:cxn>
                <a:cxn ang="0">
                  <a:pos x="0" y="291"/>
                </a:cxn>
                <a:cxn ang="0">
                  <a:pos x="8" y="234"/>
                </a:cxn>
                <a:cxn ang="0">
                  <a:pos x="23" y="180"/>
                </a:cxn>
                <a:cxn ang="0">
                  <a:pos x="44" y="132"/>
                </a:cxn>
                <a:cxn ang="0">
                  <a:pos x="72" y="89"/>
                </a:cxn>
                <a:cxn ang="0">
                  <a:pos x="104" y="52"/>
                </a:cxn>
                <a:cxn ang="0">
                  <a:pos x="142" y="23"/>
                </a:cxn>
                <a:cxn ang="0">
                  <a:pos x="182" y="0"/>
                </a:cxn>
              </a:cxnLst>
              <a:rect l="0" t="0" r="r" b="b"/>
              <a:pathLst>
                <a:path w="542" h="291">
                  <a:moveTo>
                    <a:pt x="182" y="0"/>
                  </a:moveTo>
                  <a:lnTo>
                    <a:pt x="210" y="11"/>
                  </a:lnTo>
                  <a:lnTo>
                    <a:pt x="239" y="19"/>
                  </a:lnTo>
                  <a:lnTo>
                    <a:pt x="270" y="21"/>
                  </a:lnTo>
                  <a:lnTo>
                    <a:pt x="303" y="19"/>
                  </a:lnTo>
                  <a:lnTo>
                    <a:pt x="332" y="11"/>
                  </a:lnTo>
                  <a:lnTo>
                    <a:pt x="360" y="0"/>
                  </a:lnTo>
                  <a:lnTo>
                    <a:pt x="400" y="23"/>
                  </a:lnTo>
                  <a:lnTo>
                    <a:pt x="438" y="52"/>
                  </a:lnTo>
                  <a:lnTo>
                    <a:pt x="470" y="89"/>
                  </a:lnTo>
                  <a:lnTo>
                    <a:pt x="498" y="132"/>
                  </a:lnTo>
                  <a:lnTo>
                    <a:pt x="519" y="180"/>
                  </a:lnTo>
                  <a:lnTo>
                    <a:pt x="534" y="234"/>
                  </a:lnTo>
                  <a:lnTo>
                    <a:pt x="542" y="291"/>
                  </a:lnTo>
                  <a:lnTo>
                    <a:pt x="0" y="291"/>
                  </a:lnTo>
                  <a:lnTo>
                    <a:pt x="8" y="234"/>
                  </a:lnTo>
                  <a:lnTo>
                    <a:pt x="23" y="180"/>
                  </a:lnTo>
                  <a:lnTo>
                    <a:pt x="44" y="132"/>
                  </a:lnTo>
                  <a:lnTo>
                    <a:pt x="72" y="89"/>
                  </a:lnTo>
                  <a:lnTo>
                    <a:pt x="104" y="52"/>
                  </a:lnTo>
                  <a:lnTo>
                    <a:pt x="142" y="2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90701" y="3000374"/>
            <a:ext cx="455005" cy="560609"/>
            <a:chOff x="9296400" y="3341688"/>
            <a:chExt cx="860425" cy="950913"/>
          </a:xfrm>
          <a:solidFill>
            <a:schemeClr val="bg2">
              <a:lumMod val="50000"/>
            </a:schemeClr>
          </a:solidFill>
        </p:grpSpPr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9513888" y="3341688"/>
              <a:ext cx="425450" cy="427038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69" y="5"/>
                </a:cxn>
                <a:cxn ang="0">
                  <a:pos x="201" y="18"/>
                </a:cxn>
                <a:cxn ang="0">
                  <a:pos x="229" y="39"/>
                </a:cxn>
                <a:cxn ang="0">
                  <a:pos x="250" y="67"/>
                </a:cxn>
                <a:cxn ang="0">
                  <a:pos x="263" y="99"/>
                </a:cxn>
                <a:cxn ang="0">
                  <a:pos x="268" y="135"/>
                </a:cxn>
                <a:cxn ang="0">
                  <a:pos x="263" y="171"/>
                </a:cxn>
                <a:cxn ang="0">
                  <a:pos x="250" y="202"/>
                </a:cxn>
                <a:cxn ang="0">
                  <a:pos x="229" y="230"/>
                </a:cxn>
                <a:cxn ang="0">
                  <a:pos x="201" y="251"/>
                </a:cxn>
                <a:cxn ang="0">
                  <a:pos x="169" y="264"/>
                </a:cxn>
                <a:cxn ang="0">
                  <a:pos x="133" y="269"/>
                </a:cxn>
                <a:cxn ang="0">
                  <a:pos x="97" y="264"/>
                </a:cxn>
                <a:cxn ang="0">
                  <a:pos x="66" y="251"/>
                </a:cxn>
                <a:cxn ang="0">
                  <a:pos x="39" y="230"/>
                </a:cxn>
                <a:cxn ang="0">
                  <a:pos x="18" y="202"/>
                </a:cxn>
                <a:cxn ang="0">
                  <a:pos x="5" y="171"/>
                </a:cxn>
                <a:cxn ang="0">
                  <a:pos x="0" y="135"/>
                </a:cxn>
                <a:cxn ang="0">
                  <a:pos x="5" y="99"/>
                </a:cxn>
                <a:cxn ang="0">
                  <a:pos x="18" y="67"/>
                </a:cxn>
                <a:cxn ang="0">
                  <a:pos x="39" y="39"/>
                </a:cxn>
                <a:cxn ang="0">
                  <a:pos x="66" y="18"/>
                </a:cxn>
                <a:cxn ang="0">
                  <a:pos x="97" y="5"/>
                </a:cxn>
                <a:cxn ang="0">
                  <a:pos x="133" y="0"/>
                </a:cxn>
              </a:cxnLst>
              <a:rect l="0" t="0" r="r" b="b"/>
              <a:pathLst>
                <a:path w="268" h="269">
                  <a:moveTo>
                    <a:pt x="133" y="0"/>
                  </a:moveTo>
                  <a:lnTo>
                    <a:pt x="169" y="5"/>
                  </a:lnTo>
                  <a:lnTo>
                    <a:pt x="201" y="18"/>
                  </a:lnTo>
                  <a:lnTo>
                    <a:pt x="229" y="39"/>
                  </a:lnTo>
                  <a:lnTo>
                    <a:pt x="250" y="67"/>
                  </a:lnTo>
                  <a:lnTo>
                    <a:pt x="263" y="99"/>
                  </a:lnTo>
                  <a:lnTo>
                    <a:pt x="268" y="135"/>
                  </a:lnTo>
                  <a:lnTo>
                    <a:pt x="263" y="171"/>
                  </a:lnTo>
                  <a:lnTo>
                    <a:pt x="250" y="202"/>
                  </a:lnTo>
                  <a:lnTo>
                    <a:pt x="229" y="230"/>
                  </a:lnTo>
                  <a:lnTo>
                    <a:pt x="201" y="251"/>
                  </a:lnTo>
                  <a:lnTo>
                    <a:pt x="169" y="264"/>
                  </a:lnTo>
                  <a:lnTo>
                    <a:pt x="133" y="269"/>
                  </a:lnTo>
                  <a:lnTo>
                    <a:pt x="97" y="264"/>
                  </a:lnTo>
                  <a:lnTo>
                    <a:pt x="66" y="251"/>
                  </a:lnTo>
                  <a:lnTo>
                    <a:pt x="39" y="230"/>
                  </a:lnTo>
                  <a:lnTo>
                    <a:pt x="18" y="202"/>
                  </a:lnTo>
                  <a:lnTo>
                    <a:pt x="5" y="171"/>
                  </a:lnTo>
                  <a:lnTo>
                    <a:pt x="0" y="135"/>
                  </a:lnTo>
                  <a:lnTo>
                    <a:pt x="5" y="99"/>
                  </a:lnTo>
                  <a:lnTo>
                    <a:pt x="18" y="67"/>
                  </a:lnTo>
                  <a:lnTo>
                    <a:pt x="39" y="39"/>
                  </a:lnTo>
                  <a:lnTo>
                    <a:pt x="66" y="18"/>
                  </a:lnTo>
                  <a:lnTo>
                    <a:pt x="97" y="5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1" name="Freeform 7"/>
            <p:cNvSpPr>
              <a:spLocks/>
            </p:cNvSpPr>
            <p:nvPr/>
          </p:nvSpPr>
          <p:spPr bwMode="auto">
            <a:xfrm>
              <a:off x="9296400" y="3830638"/>
              <a:ext cx="860425" cy="46196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210" y="11"/>
                </a:cxn>
                <a:cxn ang="0">
                  <a:pos x="239" y="19"/>
                </a:cxn>
                <a:cxn ang="0">
                  <a:pos x="270" y="21"/>
                </a:cxn>
                <a:cxn ang="0">
                  <a:pos x="303" y="19"/>
                </a:cxn>
                <a:cxn ang="0">
                  <a:pos x="332" y="11"/>
                </a:cxn>
                <a:cxn ang="0">
                  <a:pos x="360" y="0"/>
                </a:cxn>
                <a:cxn ang="0">
                  <a:pos x="400" y="23"/>
                </a:cxn>
                <a:cxn ang="0">
                  <a:pos x="438" y="52"/>
                </a:cxn>
                <a:cxn ang="0">
                  <a:pos x="470" y="89"/>
                </a:cxn>
                <a:cxn ang="0">
                  <a:pos x="498" y="132"/>
                </a:cxn>
                <a:cxn ang="0">
                  <a:pos x="519" y="180"/>
                </a:cxn>
                <a:cxn ang="0">
                  <a:pos x="534" y="234"/>
                </a:cxn>
                <a:cxn ang="0">
                  <a:pos x="542" y="291"/>
                </a:cxn>
                <a:cxn ang="0">
                  <a:pos x="0" y="291"/>
                </a:cxn>
                <a:cxn ang="0">
                  <a:pos x="8" y="234"/>
                </a:cxn>
                <a:cxn ang="0">
                  <a:pos x="23" y="180"/>
                </a:cxn>
                <a:cxn ang="0">
                  <a:pos x="44" y="132"/>
                </a:cxn>
                <a:cxn ang="0">
                  <a:pos x="72" y="89"/>
                </a:cxn>
                <a:cxn ang="0">
                  <a:pos x="104" y="52"/>
                </a:cxn>
                <a:cxn ang="0">
                  <a:pos x="142" y="23"/>
                </a:cxn>
                <a:cxn ang="0">
                  <a:pos x="182" y="0"/>
                </a:cxn>
              </a:cxnLst>
              <a:rect l="0" t="0" r="r" b="b"/>
              <a:pathLst>
                <a:path w="542" h="291">
                  <a:moveTo>
                    <a:pt x="182" y="0"/>
                  </a:moveTo>
                  <a:lnTo>
                    <a:pt x="210" y="11"/>
                  </a:lnTo>
                  <a:lnTo>
                    <a:pt x="239" y="19"/>
                  </a:lnTo>
                  <a:lnTo>
                    <a:pt x="270" y="21"/>
                  </a:lnTo>
                  <a:lnTo>
                    <a:pt x="303" y="19"/>
                  </a:lnTo>
                  <a:lnTo>
                    <a:pt x="332" y="11"/>
                  </a:lnTo>
                  <a:lnTo>
                    <a:pt x="360" y="0"/>
                  </a:lnTo>
                  <a:lnTo>
                    <a:pt x="400" y="23"/>
                  </a:lnTo>
                  <a:lnTo>
                    <a:pt x="438" y="52"/>
                  </a:lnTo>
                  <a:lnTo>
                    <a:pt x="470" y="89"/>
                  </a:lnTo>
                  <a:lnTo>
                    <a:pt x="498" y="132"/>
                  </a:lnTo>
                  <a:lnTo>
                    <a:pt x="519" y="180"/>
                  </a:lnTo>
                  <a:lnTo>
                    <a:pt x="534" y="234"/>
                  </a:lnTo>
                  <a:lnTo>
                    <a:pt x="542" y="291"/>
                  </a:lnTo>
                  <a:lnTo>
                    <a:pt x="0" y="291"/>
                  </a:lnTo>
                  <a:lnTo>
                    <a:pt x="8" y="234"/>
                  </a:lnTo>
                  <a:lnTo>
                    <a:pt x="23" y="180"/>
                  </a:lnTo>
                  <a:lnTo>
                    <a:pt x="44" y="132"/>
                  </a:lnTo>
                  <a:lnTo>
                    <a:pt x="72" y="89"/>
                  </a:lnTo>
                  <a:lnTo>
                    <a:pt x="104" y="52"/>
                  </a:lnTo>
                  <a:lnTo>
                    <a:pt x="142" y="2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5486124" y="1233456"/>
            <a:ext cx="91468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b="0" cap="none" spc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</a:t>
            </a:r>
            <a:endParaRPr lang="fr-CH" sz="24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86123" y="5149668"/>
            <a:ext cx="91468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b="0" cap="none" spc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</a:t>
            </a:r>
            <a:endParaRPr lang="fr-CH" sz="24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04882" y="1792767"/>
            <a:ext cx="1131402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blood</a:t>
            </a:r>
            <a:endParaRPr lang="fr-CH" sz="2400" b="0" cap="none" spc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00380" y="2372557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activity</a:t>
            </a:r>
            <a:endParaRPr lang="fr-CH" sz="24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357809" y="3331192"/>
            <a:ext cx="4929187" cy="6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386105" y="2938268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nutrition</a:t>
            </a:r>
            <a:endParaRPr lang="fr-CH" sz="2400" b="0" cap="none" spc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6363" y="3502581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15115" y="3499936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92050" y="1386833"/>
            <a:ext cx="1575488" cy="171019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791188" y="3943351"/>
            <a:ext cx="2816084" cy="44118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732958" y="4092492"/>
            <a:ext cx="21964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 </a:t>
            </a:r>
            <a:r>
              <a:rPr lang="fr-CH" sz="240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streams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32958" y="694080"/>
            <a:ext cx="219647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 </a:t>
            </a:r>
            <a:r>
              <a:rPr lang="fr-CH" sz="2400" err="1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r>
              <a:rPr lang="fr-CH" sz="2400" err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5359302" y="1102658"/>
            <a:ext cx="4109" cy="224054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355265" y="4492570"/>
            <a:ext cx="5172" cy="107671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143484" y="5928153"/>
            <a:ext cx="4114800" cy="68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143484" y="6302877"/>
            <a:ext cx="4114800" cy="68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071775" y="5536709"/>
            <a:ext cx="91468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b="0" cap="none" spc="0" err="1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ecg</a:t>
            </a:r>
            <a:endParaRPr lang="fr-CH" sz="24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071775" y="5896962"/>
            <a:ext cx="91468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mr-IN" sz="2400" b="0" cap="none" spc="0" smtClean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fr-CH" sz="2400" b="0" cap="none" spc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142884" y="5546405"/>
            <a:ext cx="6246" cy="76804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982875" y="3345013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</a:t>
            </a:r>
            <a:endParaRPr lang="fr-CH" sz="2400" b="0" cap="none" spc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155584" y="3320167"/>
            <a:ext cx="3916" cy="44314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nector 104"/>
          <p:cNvSpPr/>
          <p:nvPr/>
        </p:nvSpPr>
        <p:spPr>
          <a:xfrm>
            <a:off x="7642312" y="1588449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Connector 105"/>
          <p:cNvSpPr/>
          <p:nvPr/>
        </p:nvSpPr>
        <p:spPr>
          <a:xfrm>
            <a:off x="8469186" y="1587163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7" name="Connector 106"/>
          <p:cNvSpPr/>
          <p:nvPr/>
        </p:nvSpPr>
        <p:spPr>
          <a:xfrm>
            <a:off x="6815139" y="1586500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Connector 107"/>
          <p:cNvSpPr/>
          <p:nvPr/>
        </p:nvSpPr>
        <p:spPr>
          <a:xfrm>
            <a:off x="8040571" y="2142093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nector 108"/>
          <p:cNvSpPr/>
          <p:nvPr/>
        </p:nvSpPr>
        <p:spPr>
          <a:xfrm>
            <a:off x="8867445" y="2140807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onnector 109"/>
          <p:cNvSpPr/>
          <p:nvPr/>
        </p:nvSpPr>
        <p:spPr>
          <a:xfrm>
            <a:off x="7213398" y="214014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onnector 110"/>
          <p:cNvSpPr/>
          <p:nvPr/>
        </p:nvSpPr>
        <p:spPr>
          <a:xfrm>
            <a:off x="9694319" y="2145092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onnector 114"/>
          <p:cNvSpPr/>
          <p:nvPr/>
        </p:nvSpPr>
        <p:spPr>
          <a:xfrm>
            <a:off x="7915735" y="2709033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6" name="Connector 115"/>
          <p:cNvSpPr/>
          <p:nvPr/>
        </p:nvSpPr>
        <p:spPr>
          <a:xfrm>
            <a:off x="8742609" y="2707747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Connector 116"/>
          <p:cNvSpPr/>
          <p:nvPr/>
        </p:nvSpPr>
        <p:spPr>
          <a:xfrm>
            <a:off x="7088562" y="270708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0312072" y="964588"/>
            <a:ext cx="2872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H" sz="2400" b="0" cap="none" spc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564776" y="188259"/>
            <a:ext cx="10945906" cy="637390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300380" y="4588914"/>
            <a:ext cx="141474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Photos</a:t>
            </a:r>
            <a:endParaRPr lang="fr-CH" sz="2400" b="0" cap="none" spc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3" name="Connector 132"/>
          <p:cNvSpPr/>
          <p:nvPr/>
        </p:nvSpPr>
        <p:spPr>
          <a:xfrm>
            <a:off x="8659803" y="493227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4" name="Connector 133"/>
          <p:cNvSpPr/>
          <p:nvPr/>
        </p:nvSpPr>
        <p:spPr>
          <a:xfrm>
            <a:off x="9486677" y="4930988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5" name="Connector 134"/>
          <p:cNvSpPr/>
          <p:nvPr/>
        </p:nvSpPr>
        <p:spPr>
          <a:xfrm>
            <a:off x="7832630" y="4930325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6" name="Connector 135"/>
          <p:cNvSpPr/>
          <p:nvPr/>
        </p:nvSpPr>
        <p:spPr>
          <a:xfrm>
            <a:off x="6936164" y="4934808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7" name="Connector 136"/>
          <p:cNvSpPr/>
          <p:nvPr/>
        </p:nvSpPr>
        <p:spPr>
          <a:xfrm>
            <a:off x="8812203" y="548808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Connector 137"/>
          <p:cNvSpPr/>
          <p:nvPr/>
        </p:nvSpPr>
        <p:spPr>
          <a:xfrm>
            <a:off x="9639077" y="5486798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0" name="Connector 139"/>
          <p:cNvSpPr/>
          <p:nvPr/>
        </p:nvSpPr>
        <p:spPr>
          <a:xfrm>
            <a:off x="7601973" y="548808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1" name="Connector 140"/>
          <p:cNvSpPr/>
          <p:nvPr/>
        </p:nvSpPr>
        <p:spPr>
          <a:xfrm>
            <a:off x="8428847" y="5486798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2" name="Connector 141"/>
          <p:cNvSpPr/>
          <p:nvPr/>
        </p:nvSpPr>
        <p:spPr>
          <a:xfrm>
            <a:off x="6774800" y="5486135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3" name="Connector 142"/>
          <p:cNvSpPr/>
          <p:nvPr/>
        </p:nvSpPr>
        <p:spPr>
          <a:xfrm>
            <a:off x="8090548" y="5869083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4" name="Connector 143"/>
          <p:cNvSpPr/>
          <p:nvPr/>
        </p:nvSpPr>
        <p:spPr>
          <a:xfrm>
            <a:off x="7263375" y="586713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" name="Connector 144"/>
          <p:cNvSpPr/>
          <p:nvPr/>
        </p:nvSpPr>
        <p:spPr>
          <a:xfrm>
            <a:off x="8350522" y="3278290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6" name="Connector 145"/>
          <p:cNvSpPr/>
          <p:nvPr/>
        </p:nvSpPr>
        <p:spPr>
          <a:xfrm>
            <a:off x="9177396" y="3277004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7" name="Connector 146"/>
          <p:cNvSpPr/>
          <p:nvPr/>
        </p:nvSpPr>
        <p:spPr>
          <a:xfrm>
            <a:off x="7523349" y="3276341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8" name="Connector 147"/>
          <p:cNvSpPr/>
          <p:nvPr/>
        </p:nvSpPr>
        <p:spPr>
          <a:xfrm>
            <a:off x="1113276" y="4786058"/>
            <a:ext cx="231430" cy="243141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433043" y="4663348"/>
            <a:ext cx="123271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H" sz="2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events</a:t>
            </a:r>
            <a:endParaRPr lang="fr-CH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0" name="Straight Arrow Connector 149"/>
          <p:cNvCxnSpPr/>
          <p:nvPr/>
        </p:nvCxnSpPr>
        <p:spPr>
          <a:xfrm>
            <a:off x="783975" y="5430946"/>
            <a:ext cx="601072" cy="166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1356034" y="5192267"/>
            <a:ext cx="13971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CH" sz="2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</a:t>
            </a:r>
            <a:r>
              <a:rPr lang="fr-CH" sz="2400" b="0" cap="none" spc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streams</a:t>
            </a:r>
            <a:endParaRPr lang="fr-CH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4" name="Connector 153"/>
          <p:cNvSpPr/>
          <p:nvPr/>
        </p:nvSpPr>
        <p:spPr>
          <a:xfrm>
            <a:off x="8767379" y="3695147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5" name="Connector 154"/>
          <p:cNvSpPr/>
          <p:nvPr/>
        </p:nvSpPr>
        <p:spPr>
          <a:xfrm>
            <a:off x="7940206" y="3693198"/>
            <a:ext cx="108588" cy="100567"/>
          </a:xfrm>
          <a:prstGeom prst="flowChartConnecto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0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 flipV="1">
            <a:off x="5374486" y="718795"/>
            <a:ext cx="5343525" cy="714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33043" y="2328864"/>
            <a:ext cx="17590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Pryv IO</a:t>
            </a:r>
            <a:endParaRPr lang="en-US" sz="360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16" y="1887680"/>
            <a:ext cx="584059" cy="58405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76664" y="1657350"/>
            <a:ext cx="2443163" cy="2286001"/>
          </a:xfrm>
          <a:prstGeom prst="round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88822" y="1053414"/>
            <a:ext cx="4929187" cy="6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1914404" y="3000374"/>
            <a:ext cx="455005" cy="560609"/>
            <a:chOff x="9296400" y="3341688"/>
            <a:chExt cx="860425" cy="950913"/>
          </a:xfrm>
          <a:solidFill>
            <a:schemeClr val="bg2">
              <a:lumMod val="50000"/>
            </a:schemeClr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9513888" y="3341688"/>
              <a:ext cx="425450" cy="427038"/>
            </a:xfrm>
            <a:custGeom>
              <a:avLst/>
              <a:gdLst/>
              <a:ahLst/>
              <a:cxnLst>
                <a:cxn ang="0">
                  <a:pos x="133" y="0"/>
                </a:cxn>
                <a:cxn ang="0">
                  <a:pos x="169" y="5"/>
                </a:cxn>
                <a:cxn ang="0">
                  <a:pos x="201" y="18"/>
                </a:cxn>
                <a:cxn ang="0">
                  <a:pos x="229" y="39"/>
                </a:cxn>
                <a:cxn ang="0">
                  <a:pos x="250" y="67"/>
                </a:cxn>
                <a:cxn ang="0">
                  <a:pos x="263" y="99"/>
                </a:cxn>
                <a:cxn ang="0">
                  <a:pos x="268" y="135"/>
                </a:cxn>
                <a:cxn ang="0">
                  <a:pos x="263" y="171"/>
                </a:cxn>
                <a:cxn ang="0">
                  <a:pos x="250" y="202"/>
                </a:cxn>
                <a:cxn ang="0">
                  <a:pos x="229" y="230"/>
                </a:cxn>
                <a:cxn ang="0">
                  <a:pos x="201" y="251"/>
                </a:cxn>
                <a:cxn ang="0">
                  <a:pos x="169" y="264"/>
                </a:cxn>
                <a:cxn ang="0">
                  <a:pos x="133" y="269"/>
                </a:cxn>
                <a:cxn ang="0">
                  <a:pos x="97" y="264"/>
                </a:cxn>
                <a:cxn ang="0">
                  <a:pos x="66" y="251"/>
                </a:cxn>
                <a:cxn ang="0">
                  <a:pos x="39" y="230"/>
                </a:cxn>
                <a:cxn ang="0">
                  <a:pos x="18" y="202"/>
                </a:cxn>
                <a:cxn ang="0">
                  <a:pos x="5" y="171"/>
                </a:cxn>
                <a:cxn ang="0">
                  <a:pos x="0" y="135"/>
                </a:cxn>
                <a:cxn ang="0">
                  <a:pos x="5" y="99"/>
                </a:cxn>
                <a:cxn ang="0">
                  <a:pos x="18" y="67"/>
                </a:cxn>
                <a:cxn ang="0">
                  <a:pos x="39" y="39"/>
                </a:cxn>
                <a:cxn ang="0">
                  <a:pos x="66" y="18"/>
                </a:cxn>
                <a:cxn ang="0">
                  <a:pos x="97" y="5"/>
                </a:cxn>
                <a:cxn ang="0">
                  <a:pos x="133" y="0"/>
                </a:cxn>
              </a:cxnLst>
              <a:rect l="0" t="0" r="r" b="b"/>
              <a:pathLst>
                <a:path w="268" h="269">
                  <a:moveTo>
                    <a:pt x="133" y="0"/>
                  </a:moveTo>
                  <a:lnTo>
                    <a:pt x="169" y="5"/>
                  </a:lnTo>
                  <a:lnTo>
                    <a:pt x="201" y="18"/>
                  </a:lnTo>
                  <a:lnTo>
                    <a:pt x="229" y="39"/>
                  </a:lnTo>
                  <a:lnTo>
                    <a:pt x="250" y="67"/>
                  </a:lnTo>
                  <a:lnTo>
                    <a:pt x="263" y="99"/>
                  </a:lnTo>
                  <a:lnTo>
                    <a:pt x="268" y="135"/>
                  </a:lnTo>
                  <a:lnTo>
                    <a:pt x="263" y="171"/>
                  </a:lnTo>
                  <a:lnTo>
                    <a:pt x="250" y="202"/>
                  </a:lnTo>
                  <a:lnTo>
                    <a:pt x="229" y="230"/>
                  </a:lnTo>
                  <a:lnTo>
                    <a:pt x="201" y="251"/>
                  </a:lnTo>
                  <a:lnTo>
                    <a:pt x="169" y="264"/>
                  </a:lnTo>
                  <a:lnTo>
                    <a:pt x="133" y="269"/>
                  </a:lnTo>
                  <a:lnTo>
                    <a:pt x="97" y="264"/>
                  </a:lnTo>
                  <a:lnTo>
                    <a:pt x="66" y="251"/>
                  </a:lnTo>
                  <a:lnTo>
                    <a:pt x="39" y="230"/>
                  </a:lnTo>
                  <a:lnTo>
                    <a:pt x="18" y="202"/>
                  </a:lnTo>
                  <a:lnTo>
                    <a:pt x="5" y="171"/>
                  </a:lnTo>
                  <a:lnTo>
                    <a:pt x="0" y="135"/>
                  </a:lnTo>
                  <a:lnTo>
                    <a:pt x="5" y="99"/>
                  </a:lnTo>
                  <a:lnTo>
                    <a:pt x="18" y="67"/>
                  </a:lnTo>
                  <a:lnTo>
                    <a:pt x="39" y="39"/>
                  </a:lnTo>
                  <a:lnTo>
                    <a:pt x="66" y="18"/>
                  </a:lnTo>
                  <a:lnTo>
                    <a:pt x="97" y="5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9296400" y="3830638"/>
              <a:ext cx="860425" cy="461963"/>
            </a:xfrm>
            <a:custGeom>
              <a:avLst/>
              <a:gdLst/>
              <a:ahLst/>
              <a:cxnLst>
                <a:cxn ang="0">
                  <a:pos x="182" y="0"/>
                </a:cxn>
                <a:cxn ang="0">
                  <a:pos x="210" y="11"/>
                </a:cxn>
                <a:cxn ang="0">
                  <a:pos x="239" y="19"/>
                </a:cxn>
                <a:cxn ang="0">
                  <a:pos x="270" y="21"/>
                </a:cxn>
                <a:cxn ang="0">
                  <a:pos x="303" y="19"/>
                </a:cxn>
                <a:cxn ang="0">
                  <a:pos x="332" y="11"/>
                </a:cxn>
                <a:cxn ang="0">
                  <a:pos x="360" y="0"/>
                </a:cxn>
                <a:cxn ang="0">
                  <a:pos x="400" y="23"/>
                </a:cxn>
                <a:cxn ang="0">
                  <a:pos x="438" y="52"/>
                </a:cxn>
                <a:cxn ang="0">
                  <a:pos x="470" y="89"/>
                </a:cxn>
                <a:cxn ang="0">
                  <a:pos x="498" y="132"/>
                </a:cxn>
                <a:cxn ang="0">
                  <a:pos x="519" y="180"/>
                </a:cxn>
                <a:cxn ang="0">
                  <a:pos x="534" y="234"/>
                </a:cxn>
                <a:cxn ang="0">
                  <a:pos x="542" y="291"/>
                </a:cxn>
                <a:cxn ang="0">
                  <a:pos x="0" y="291"/>
                </a:cxn>
                <a:cxn ang="0">
                  <a:pos x="8" y="234"/>
                </a:cxn>
                <a:cxn ang="0">
                  <a:pos x="23" y="180"/>
                </a:cxn>
                <a:cxn ang="0">
                  <a:pos x="44" y="132"/>
                </a:cxn>
                <a:cxn ang="0">
                  <a:pos x="72" y="89"/>
                </a:cxn>
                <a:cxn ang="0">
                  <a:pos x="104" y="52"/>
                </a:cxn>
                <a:cxn ang="0">
                  <a:pos x="142" y="23"/>
                </a:cxn>
                <a:cxn ang="0">
                  <a:pos x="182" y="0"/>
                </a:cxn>
              </a:cxnLst>
              <a:rect l="0" t="0" r="r" b="b"/>
              <a:pathLst>
                <a:path w="542" h="291">
                  <a:moveTo>
                    <a:pt x="182" y="0"/>
                  </a:moveTo>
                  <a:lnTo>
                    <a:pt x="210" y="11"/>
                  </a:lnTo>
                  <a:lnTo>
                    <a:pt x="239" y="19"/>
                  </a:lnTo>
                  <a:lnTo>
                    <a:pt x="270" y="21"/>
                  </a:lnTo>
                  <a:lnTo>
                    <a:pt x="303" y="19"/>
                  </a:lnTo>
                  <a:lnTo>
                    <a:pt x="332" y="11"/>
                  </a:lnTo>
                  <a:lnTo>
                    <a:pt x="360" y="0"/>
                  </a:lnTo>
                  <a:lnTo>
                    <a:pt x="400" y="23"/>
                  </a:lnTo>
                  <a:lnTo>
                    <a:pt x="438" y="52"/>
                  </a:lnTo>
                  <a:lnTo>
                    <a:pt x="470" y="89"/>
                  </a:lnTo>
                  <a:lnTo>
                    <a:pt x="498" y="132"/>
                  </a:lnTo>
                  <a:lnTo>
                    <a:pt x="519" y="180"/>
                  </a:lnTo>
                  <a:lnTo>
                    <a:pt x="534" y="234"/>
                  </a:lnTo>
                  <a:lnTo>
                    <a:pt x="542" y="291"/>
                  </a:lnTo>
                  <a:lnTo>
                    <a:pt x="0" y="291"/>
                  </a:lnTo>
                  <a:lnTo>
                    <a:pt x="8" y="234"/>
                  </a:lnTo>
                  <a:lnTo>
                    <a:pt x="23" y="180"/>
                  </a:lnTo>
                  <a:lnTo>
                    <a:pt x="44" y="132"/>
                  </a:lnTo>
                  <a:lnTo>
                    <a:pt x="72" y="89"/>
                  </a:lnTo>
                  <a:lnTo>
                    <a:pt x="104" y="52"/>
                  </a:lnTo>
                  <a:lnTo>
                    <a:pt x="142" y="2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200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608684" y="749261"/>
            <a:ext cx="218168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fr-CH" sz="16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oodConsumption</a:t>
            </a:r>
            <a:endParaRPr lang="fr-CH" sz="16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04584" y="3502581"/>
            <a:ext cx="151475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240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Athlete</a:t>
            </a:r>
            <a:endParaRPr lang="fr-CH" sz="2400" b="0" cap="none" spc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76468" y="395093"/>
            <a:ext cx="224518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dirty="0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nutrition </a:t>
            </a:r>
            <a:r>
              <a:rPr lang="fr-CH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endParaRPr lang="fr-CH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5781368" y="712258"/>
            <a:ext cx="2040" cy="34998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35000" y="241300"/>
            <a:ext cx="10833100" cy="621030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6583543" y="1372997"/>
            <a:ext cx="4114800" cy="68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265968" y="1071961"/>
            <a:ext cx="15147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foodA</a:t>
            </a:r>
            <a:endParaRPr lang="fr-CH" sz="20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6586595" y="1043959"/>
            <a:ext cx="1018" cy="7163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6582739" y="1751394"/>
            <a:ext cx="4114800" cy="68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265968" y="1438197"/>
            <a:ext cx="151475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foodB</a:t>
            </a:r>
            <a:endParaRPr lang="fr-CH" sz="2000" b="0" cap="none" spc="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778317" y="2568431"/>
            <a:ext cx="4929187" cy="68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238922" y="1853525"/>
            <a:ext cx="229884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smartwatch</a:t>
            </a:r>
            <a:r>
              <a:rPr lang="fr-CH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CH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endParaRPr lang="fr-CH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5383212" y="2203037"/>
            <a:ext cx="5343525" cy="714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303832" y="2248248"/>
            <a:ext cx="229884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smartwatch</a:t>
            </a:r>
            <a:r>
              <a:rPr lang="fr-CH" sz="16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</a:t>
            </a:r>
            <a:endParaRPr lang="fr-CH" sz="1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5763728" y="3852698"/>
            <a:ext cx="4929187" cy="68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298476" y="3544399"/>
            <a:ext cx="229884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smartwatch</a:t>
            </a:r>
            <a:r>
              <a:rPr lang="fr-CH" sz="1600" dirty="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</a:t>
            </a:r>
            <a:endParaRPr lang="fr-CH" sz="16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6597405" y="2893468"/>
            <a:ext cx="4114800" cy="6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6543307" y="2596981"/>
            <a:ext cx="157508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physicalActivity</a:t>
            </a:r>
            <a:endParaRPr lang="fr-CH" sz="2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6597405" y="2568979"/>
            <a:ext cx="3052" cy="628651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6597405" y="3187850"/>
            <a:ext cx="4114800" cy="6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6543308" y="2891363"/>
            <a:ext cx="72185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</a:t>
            </a:r>
            <a:endParaRPr lang="fr-CH" sz="2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6807200" y="3461734"/>
            <a:ext cx="3885715" cy="1062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6753151" y="3179355"/>
            <a:ext cx="128082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heartRate</a:t>
            </a:r>
            <a:endParaRPr lang="fr-CH" sz="2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>
            <a:off x="6807200" y="3187850"/>
            <a:ext cx="0" cy="295517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V="1">
            <a:off x="6597405" y="4133701"/>
            <a:ext cx="4114800" cy="68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6543307" y="3837214"/>
            <a:ext cx="162752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physicalActivity</a:t>
            </a:r>
            <a:endParaRPr lang="fr-CH" sz="20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6597405" y="3865772"/>
            <a:ext cx="0" cy="278444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5763727" y="2221067"/>
            <a:ext cx="10764" cy="1642517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V="1">
            <a:off x="5763727" y="4938859"/>
            <a:ext cx="4929187" cy="68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5134436" y="4267182"/>
            <a:ext cx="277328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dirty="0" err="1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pulseOximeter</a:t>
            </a:r>
            <a:r>
              <a:rPr lang="fr-CH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CH" dirty="0" err="1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r>
              <a:rPr lang="fr-CH" dirty="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fr-CH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5368622" y="4617009"/>
            <a:ext cx="5343525" cy="71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5575796" y="4635111"/>
            <a:ext cx="1006943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dirty="0" err="1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</a:t>
            </a:r>
            <a:endParaRPr lang="fr-CH" sz="16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5" name="Straight Arrow Connector 134"/>
          <p:cNvCxnSpPr/>
          <p:nvPr/>
        </p:nvCxnSpPr>
        <p:spPr>
          <a:xfrm flipV="1">
            <a:off x="6582815" y="5263896"/>
            <a:ext cx="4114800" cy="6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6528718" y="4967409"/>
            <a:ext cx="126165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smtClean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heartRate</a:t>
            </a:r>
            <a:endParaRPr lang="fr-CH" sz="20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7" name="Straight Arrow Connector 136"/>
          <p:cNvCxnSpPr/>
          <p:nvPr/>
        </p:nvCxnSpPr>
        <p:spPr>
          <a:xfrm flipV="1">
            <a:off x="5744494" y="6179023"/>
            <a:ext cx="4929187" cy="6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5205099" y="5507661"/>
            <a:ext cx="172910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fr-CH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lood</a:t>
            </a:r>
            <a:r>
              <a:rPr lang="fr-CH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CH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  <a:endParaRPr lang="fr-CH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5349389" y="5857173"/>
            <a:ext cx="5343525" cy="71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5610762" y="5888379"/>
            <a:ext cx="208543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CH" sz="160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bloodOxygenation</a:t>
            </a:r>
            <a:endParaRPr lang="fr-CH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1" name="Straight Arrow Connector 140"/>
          <p:cNvCxnSpPr/>
          <p:nvPr/>
        </p:nvCxnSpPr>
        <p:spPr>
          <a:xfrm flipH="1">
            <a:off x="5755261" y="5875867"/>
            <a:ext cx="2072" cy="31649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>
            <a:off x="5772419" y="4629597"/>
            <a:ext cx="2072" cy="31649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6591431" y="4948531"/>
            <a:ext cx="2072" cy="31649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009900" y="1087815"/>
            <a:ext cx="1930400" cy="220081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V="1">
            <a:off x="3162300" y="2328864"/>
            <a:ext cx="2027911" cy="1112171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3162300" y="3604751"/>
            <a:ext cx="1893218" cy="8001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3060700" y="3797300"/>
            <a:ext cx="1927841" cy="1731299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59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bi services">
  <a:themeElements>
    <a:clrScheme name="Custom 1">
      <a:dk1>
        <a:srgbClr val="000000"/>
      </a:dk1>
      <a:lt1>
        <a:srgbClr val="FFFFFF"/>
      </a:lt1>
      <a:dk2>
        <a:srgbClr val="333333"/>
      </a:dk2>
      <a:lt2>
        <a:srgbClr val="999999"/>
      </a:lt2>
      <a:accent1>
        <a:srgbClr val="FF9200"/>
      </a:accent1>
      <a:accent2>
        <a:srgbClr val="004F9C"/>
      </a:accent2>
      <a:accent3>
        <a:srgbClr val="2981AD"/>
      </a:accent3>
      <a:accent4>
        <a:srgbClr val="DCDCDC"/>
      </a:accent4>
      <a:accent5>
        <a:srgbClr val="333333"/>
      </a:accent5>
      <a:accent6>
        <a:srgbClr val="666666"/>
      </a:accent6>
      <a:hlink>
        <a:srgbClr val="333333"/>
      </a:hlink>
      <a:folHlink>
        <a:srgbClr val="CCCCC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</a:spPr>
      <a:bodyPr vert="horz" lIns="108000" tIns="46800" rIns="108000" bIns="46800" rtlCol="0" anchor="b" anchorCtr="0">
        <a:spAutoFit/>
      </a:bodyPr>
      <a:lstStyle>
        <a:defPPr marL="180000" indent="-180000">
          <a:lnSpc>
            <a:spcPts val="2000"/>
          </a:lnSpc>
          <a:spcAft>
            <a:spcPts val="600"/>
          </a:spcAft>
          <a:buClr>
            <a:schemeClr val="bg2"/>
          </a:buClr>
          <a:buSzPct val="100000"/>
          <a:buFont typeface="DIN Offc" pitchFamily="34" charset="0"/>
          <a:buChar char="&gt;"/>
          <a:defRPr dirty="0" err="1" smtClean="0">
            <a:solidFill>
              <a:schemeClr val="bg1"/>
            </a:solidFill>
            <a:latin typeface="DIN Offc"/>
            <a:cs typeface="DIN Offc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47</Words>
  <Application>Microsoft Macintosh PowerPoint</Application>
  <PresentationFormat>Widescreen</PresentationFormat>
  <Paragraphs>35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.AppleSystemUIFont</vt:lpstr>
      <vt:lpstr>Arial</vt:lpstr>
      <vt:lpstr>Calibri</vt:lpstr>
      <vt:lpstr>Calibri Light</vt:lpstr>
      <vt:lpstr>DIN Offc</vt:lpstr>
      <vt:lpstr>Mangal</vt:lpstr>
      <vt:lpstr>Office Theme</vt:lpstr>
      <vt:lpstr>dbi services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Mehdi Bada</cp:lastModifiedBy>
  <cp:revision>27</cp:revision>
  <dcterms:created xsi:type="dcterms:W3CDTF">2018-05-24T12:25:48Z</dcterms:created>
  <dcterms:modified xsi:type="dcterms:W3CDTF">2018-06-13T14:06:04Z</dcterms:modified>
</cp:coreProperties>
</file>